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319" r:id="rId2"/>
    <p:sldId id="315" r:id="rId3"/>
    <p:sldId id="335" r:id="rId4"/>
    <p:sldId id="320" r:id="rId5"/>
    <p:sldId id="321" r:id="rId6"/>
    <p:sldId id="325" r:id="rId7"/>
    <p:sldId id="333" r:id="rId8"/>
    <p:sldId id="327" r:id="rId9"/>
    <p:sldId id="334" r:id="rId10"/>
    <p:sldId id="328" r:id="rId11"/>
    <p:sldId id="329" r:id="rId12"/>
    <p:sldId id="330" r:id="rId13"/>
  </p:sldIdLst>
  <p:sldSz cx="9144000" cy="6858000" type="screen4x3"/>
  <p:notesSz cx="6797675" cy="9928225"/>
  <p:defaultTex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8F1A"/>
    <a:srgbClr val="FF9900"/>
    <a:srgbClr val="F0C320"/>
    <a:srgbClr val="FFFF00"/>
    <a:srgbClr val="EDC313"/>
    <a:srgbClr val="E5DB1B"/>
    <a:srgbClr val="EBAE15"/>
    <a:srgbClr val="EDB41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843" autoAdjust="0"/>
    <p:restoredTop sz="89167" autoAdjust="0"/>
  </p:normalViewPr>
  <p:slideViewPr>
    <p:cSldViewPr>
      <p:cViewPr>
        <p:scale>
          <a:sx n="70" d="100"/>
          <a:sy n="70" d="100"/>
        </p:scale>
        <p:origin x="-1536" y="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6400" cy="496888"/>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12" charset="0"/>
              </a:defRPr>
            </a:lvl1pPr>
          </a:lstStyle>
          <a:p>
            <a:pPr>
              <a:defRPr/>
            </a:pPr>
            <a:endParaRPr lang="en-US"/>
          </a:p>
        </p:txBody>
      </p:sp>
      <p:sp>
        <p:nvSpPr>
          <p:cNvPr id="3" name="Tijdelijke aanduiding voor datum 2"/>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12" charset="0"/>
              </a:defRPr>
            </a:lvl1pPr>
          </a:lstStyle>
          <a:p>
            <a:pPr>
              <a:defRPr/>
            </a:pPr>
            <a:fld id="{F84FFC8C-6041-4B85-AB33-820629CF5DC6}" type="datetime1">
              <a:rPr lang="nl-NL"/>
              <a:pPr>
                <a:defRPr/>
              </a:pPr>
              <a:t>31-5-2011</a:t>
            </a:fld>
            <a:endParaRPr lang="nl-NL"/>
          </a:p>
        </p:txBody>
      </p:sp>
      <p:sp>
        <p:nvSpPr>
          <p:cNvPr id="4" name="Tijdelijke aanduiding voor dia-afbeelding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nl-NL" noProof="0" smtClean="0"/>
          </a:p>
        </p:txBody>
      </p:sp>
      <p:sp>
        <p:nvSpPr>
          <p:cNvPr id="5" name="Tijdelijke aanduiding voor notities 4"/>
          <p:cNvSpPr>
            <a:spLocks noGrp="1"/>
          </p:cNvSpPr>
          <p:nvPr>
            <p:ph type="body" sz="quarter" idx="3"/>
          </p:nvPr>
        </p:nvSpPr>
        <p:spPr>
          <a:xfrm>
            <a:off x="679450" y="4716463"/>
            <a:ext cx="5438775" cy="4467225"/>
          </a:xfrm>
          <a:prstGeom prst="rect">
            <a:avLst/>
          </a:prstGeom>
        </p:spPr>
        <p:txBody>
          <a:bodyPr vert="horz" wrap="square" lIns="91440" tIns="45720" rIns="91440" bIns="45720" numCol="1" anchor="t" anchorCtr="0" compatLnSpc="1">
            <a:prstTxWarp prst="textNoShape">
              <a:avLst/>
            </a:prstTxWarp>
            <a:normAutofit/>
          </a:bodyPr>
          <a:lstStyle/>
          <a:p>
            <a:pPr lvl="0"/>
            <a:r>
              <a:rPr lang="nl-NL" noProof="0" smtClean="0"/>
              <a:t>Klik om de modelstijlen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6" name="Tijdelijke aanduiding voor voettekst 5"/>
          <p:cNvSpPr>
            <a:spLocks noGrp="1"/>
          </p:cNvSpPr>
          <p:nvPr>
            <p:ph type="ftr" sz="quarter" idx="4"/>
          </p:nvPr>
        </p:nvSpPr>
        <p:spPr>
          <a:xfrm>
            <a:off x="0" y="9429750"/>
            <a:ext cx="2946400" cy="496888"/>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112" charset="0"/>
              </a:defRPr>
            </a:lvl1pPr>
          </a:lstStyle>
          <a:p>
            <a:pPr>
              <a:defRPr/>
            </a:pPr>
            <a:endParaRPr lang="en-US"/>
          </a:p>
        </p:txBody>
      </p:sp>
      <p:sp>
        <p:nvSpPr>
          <p:cNvPr id="7" name="Tijdelijke aanduiding voor dianummer 6"/>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12" charset="0"/>
              </a:defRPr>
            </a:lvl1pPr>
          </a:lstStyle>
          <a:p>
            <a:pPr>
              <a:defRPr/>
            </a:pPr>
            <a:fld id="{29C8BA5E-E2DF-4AF7-B86E-408784D9381D}" type="slidenum">
              <a:rPr lang="nl-NL"/>
              <a:pPr>
                <a:defRPr/>
              </a:pPr>
              <a:t>‹nr.›</a:t>
            </a:fld>
            <a:endParaRPr lang="nl-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4579" name="Tijdelijke aanduiding voor notities 2"/>
          <p:cNvSpPr>
            <a:spLocks noGrp="1"/>
          </p:cNvSpPr>
          <p:nvPr>
            <p:ph type="body" idx="1"/>
          </p:nvPr>
        </p:nvSpPr>
        <p:spPr bwMode="auto">
          <a:noFill/>
        </p:spPr>
        <p:txBody>
          <a:bodyPr/>
          <a:lstStyle/>
          <a:p>
            <a:endParaRPr lang="nl-NL" dirty="0" smtClean="0">
              <a:ea typeface="ＭＳ Ｐゴシック" pitchFamily="34" charset="-128"/>
            </a:endParaRPr>
          </a:p>
        </p:txBody>
      </p:sp>
      <p:sp>
        <p:nvSpPr>
          <p:cNvPr id="24580" name="Tijdelijke aanduiding voor dianummer 3"/>
          <p:cNvSpPr>
            <a:spLocks noGrp="1"/>
          </p:cNvSpPr>
          <p:nvPr>
            <p:ph type="sldNum" sz="quarter" idx="5"/>
          </p:nvPr>
        </p:nvSpPr>
        <p:spPr bwMode="auto">
          <a:noFill/>
          <a:ln>
            <a:miter lim="800000"/>
            <a:headEnd/>
            <a:tailEnd/>
          </a:ln>
        </p:spPr>
        <p:txBody>
          <a:bodyPr/>
          <a:lstStyle/>
          <a:p>
            <a:fld id="{61992625-3E34-43CF-94C4-9496B65DA6F3}" type="slidenum">
              <a:rPr lang="nl-NL" smtClean="0">
                <a:latin typeface="Calibri" pitchFamily="34" charset="0"/>
              </a:rPr>
              <a:pPr/>
              <a:t>1</a:t>
            </a:fld>
            <a:endParaRPr lang="nl-NL" smtClean="0">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7891" name="Tijdelijke aanduiding voor notities 2"/>
          <p:cNvSpPr>
            <a:spLocks noGrp="1"/>
          </p:cNvSpPr>
          <p:nvPr>
            <p:ph type="body" idx="1"/>
          </p:nvPr>
        </p:nvSpPr>
        <p:spPr bwMode="auto">
          <a:noFill/>
        </p:spPr>
        <p:txBody>
          <a:bodyPr/>
          <a:lstStyle/>
          <a:p>
            <a:endParaRPr lang="nl-NL" dirty="0" smtClean="0">
              <a:ea typeface="ＭＳ Ｐゴシック" pitchFamily="34" charset="-128"/>
            </a:endParaRPr>
          </a:p>
        </p:txBody>
      </p:sp>
      <p:sp>
        <p:nvSpPr>
          <p:cNvPr id="37892" name="Tijdelijke aanduiding voor dianummer 3"/>
          <p:cNvSpPr>
            <a:spLocks noGrp="1"/>
          </p:cNvSpPr>
          <p:nvPr>
            <p:ph type="sldNum" sz="quarter" idx="5"/>
          </p:nvPr>
        </p:nvSpPr>
        <p:spPr bwMode="auto">
          <a:noFill/>
          <a:ln>
            <a:miter lim="800000"/>
            <a:headEnd/>
            <a:tailEnd/>
          </a:ln>
        </p:spPr>
        <p:txBody>
          <a:bodyPr/>
          <a:lstStyle/>
          <a:p>
            <a:fld id="{10CD9B1D-F3E6-4CB4-892E-5EFE7DCF7BEF}" type="slidenum">
              <a:rPr lang="nl-NL" smtClean="0">
                <a:latin typeface="Calibri" pitchFamily="34" charset="0"/>
              </a:rPr>
              <a:pPr/>
              <a:t>10</a:t>
            </a:fld>
            <a:endParaRPr lang="nl-NL" smtClean="0">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8915" name="Tijdelijke aanduiding voor notities 2"/>
          <p:cNvSpPr>
            <a:spLocks noGrp="1"/>
          </p:cNvSpPr>
          <p:nvPr>
            <p:ph type="body" idx="1"/>
          </p:nvPr>
        </p:nvSpPr>
        <p:spPr bwMode="auto">
          <a:noFill/>
        </p:spPr>
        <p:txBody>
          <a:bodyPr/>
          <a:lstStyle/>
          <a:p>
            <a:endParaRPr lang="nl-NL" dirty="0" smtClean="0">
              <a:ea typeface="ＭＳ Ｐゴシック" pitchFamily="34" charset="-128"/>
            </a:endParaRPr>
          </a:p>
        </p:txBody>
      </p:sp>
      <p:sp>
        <p:nvSpPr>
          <p:cNvPr id="38916" name="Tijdelijke aanduiding voor dianummer 3"/>
          <p:cNvSpPr>
            <a:spLocks noGrp="1"/>
          </p:cNvSpPr>
          <p:nvPr>
            <p:ph type="sldNum" sz="quarter" idx="5"/>
          </p:nvPr>
        </p:nvSpPr>
        <p:spPr bwMode="auto">
          <a:noFill/>
          <a:ln>
            <a:miter lim="800000"/>
            <a:headEnd/>
            <a:tailEnd/>
          </a:ln>
        </p:spPr>
        <p:txBody>
          <a:bodyPr/>
          <a:lstStyle/>
          <a:p>
            <a:fld id="{C00B40C9-9EA7-45F8-994F-C4A5C354387B}" type="slidenum">
              <a:rPr lang="nl-NL" smtClean="0">
                <a:latin typeface="Calibri" pitchFamily="34" charset="0"/>
              </a:rPr>
              <a:pPr/>
              <a:t>11</a:t>
            </a:fld>
            <a:endParaRPr lang="nl-NL" smtClean="0">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40963" name="Tijdelijke aanduiding voor notities 2"/>
          <p:cNvSpPr>
            <a:spLocks noGrp="1"/>
          </p:cNvSpPr>
          <p:nvPr>
            <p:ph type="body" idx="1"/>
          </p:nvPr>
        </p:nvSpPr>
        <p:spPr bwMode="auto">
          <a:noFill/>
        </p:spPr>
        <p:txBody>
          <a:bodyPr/>
          <a:lstStyle/>
          <a:p>
            <a:r>
              <a:rPr lang="nl-NL" dirty="0" smtClean="0">
                <a:ea typeface="ＭＳ Ｐゴシック" pitchFamily="34" charset="-128"/>
              </a:rPr>
              <a:t>Een vrijplaats? Ja ………..maar wel begrensd!</a:t>
            </a:r>
          </a:p>
        </p:txBody>
      </p:sp>
      <p:sp>
        <p:nvSpPr>
          <p:cNvPr id="40964" name="Tijdelijke aanduiding voor dianummer 3"/>
          <p:cNvSpPr>
            <a:spLocks noGrp="1"/>
          </p:cNvSpPr>
          <p:nvPr>
            <p:ph type="sldNum" sz="quarter" idx="5"/>
          </p:nvPr>
        </p:nvSpPr>
        <p:spPr bwMode="auto">
          <a:noFill/>
          <a:ln>
            <a:miter lim="800000"/>
            <a:headEnd/>
            <a:tailEnd/>
          </a:ln>
        </p:spPr>
        <p:txBody>
          <a:bodyPr/>
          <a:lstStyle/>
          <a:p>
            <a:fld id="{99A7EB09-ADB9-4D49-9E02-7DBD97DB4D4E}" type="slidenum">
              <a:rPr lang="nl-NL" smtClean="0">
                <a:latin typeface="Calibri" pitchFamily="34" charset="0"/>
              </a:rPr>
              <a:pPr/>
              <a:t>12</a:t>
            </a:fld>
            <a:endParaRPr lang="nl-NL"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5603" name="Tijdelijke aanduiding voor notities 2"/>
          <p:cNvSpPr>
            <a:spLocks noGrp="1"/>
          </p:cNvSpPr>
          <p:nvPr>
            <p:ph type="body" idx="1"/>
          </p:nvPr>
        </p:nvSpPr>
        <p:spPr bwMode="auto">
          <a:noFill/>
        </p:spPr>
        <p:txBody>
          <a:bodyPr/>
          <a:lstStyle/>
          <a:p>
            <a:endParaRPr lang="nl-NL" dirty="0" smtClean="0">
              <a:ea typeface="ＭＳ Ｐゴシック" pitchFamily="34" charset="-128"/>
            </a:endParaRPr>
          </a:p>
        </p:txBody>
      </p:sp>
      <p:sp>
        <p:nvSpPr>
          <p:cNvPr id="25604" name="Tijdelijke aanduiding voor dianummer 3"/>
          <p:cNvSpPr>
            <a:spLocks noGrp="1"/>
          </p:cNvSpPr>
          <p:nvPr>
            <p:ph type="sldNum" sz="quarter" idx="5"/>
          </p:nvPr>
        </p:nvSpPr>
        <p:spPr bwMode="auto">
          <a:noFill/>
          <a:ln>
            <a:miter lim="800000"/>
            <a:headEnd/>
            <a:tailEnd/>
          </a:ln>
        </p:spPr>
        <p:txBody>
          <a:bodyPr/>
          <a:lstStyle/>
          <a:p>
            <a:fld id="{D082DBD1-D947-4724-A7D8-962180A2DBE3}" type="slidenum">
              <a:rPr lang="nl-NL" smtClean="0">
                <a:latin typeface="Calibri" pitchFamily="34" charset="0"/>
              </a:rPr>
              <a:pPr/>
              <a:t>2</a:t>
            </a:fld>
            <a:endParaRPr lang="nl-NL" smtClean="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5603" name="Tijdelijke aanduiding voor notities 2"/>
          <p:cNvSpPr>
            <a:spLocks noGrp="1"/>
          </p:cNvSpPr>
          <p:nvPr>
            <p:ph type="body" idx="1"/>
          </p:nvPr>
        </p:nvSpPr>
        <p:spPr bwMode="auto">
          <a:noFill/>
        </p:spPr>
        <p:txBody>
          <a:bodyPr/>
          <a:lstStyle/>
          <a:p>
            <a:r>
              <a:rPr lang="nl-NL" dirty="0" smtClean="0">
                <a:ea typeface="ＭＳ Ｐゴシック" pitchFamily="34" charset="-128"/>
              </a:rPr>
              <a:t>We hopen dat jullie na vanmiddag</a:t>
            </a:r>
            <a:r>
              <a:rPr lang="nl-NL" baseline="0" dirty="0" smtClean="0">
                <a:ea typeface="ＭＳ Ｐゴシック" pitchFamily="34" charset="-128"/>
              </a:rPr>
              <a:t> enthousiaste doorvertellers zijn!</a:t>
            </a:r>
            <a:endParaRPr lang="nl-NL" dirty="0" smtClean="0">
              <a:ea typeface="ＭＳ Ｐゴシック" pitchFamily="34" charset="-128"/>
            </a:endParaRPr>
          </a:p>
        </p:txBody>
      </p:sp>
      <p:sp>
        <p:nvSpPr>
          <p:cNvPr id="25604" name="Tijdelijke aanduiding voor dianummer 3"/>
          <p:cNvSpPr>
            <a:spLocks noGrp="1"/>
          </p:cNvSpPr>
          <p:nvPr>
            <p:ph type="sldNum" sz="quarter" idx="5"/>
          </p:nvPr>
        </p:nvSpPr>
        <p:spPr bwMode="auto">
          <a:noFill/>
          <a:ln>
            <a:miter lim="800000"/>
            <a:headEnd/>
            <a:tailEnd/>
          </a:ln>
        </p:spPr>
        <p:txBody>
          <a:bodyPr/>
          <a:lstStyle/>
          <a:p>
            <a:fld id="{D082DBD1-D947-4724-A7D8-962180A2DBE3}" type="slidenum">
              <a:rPr lang="nl-NL" smtClean="0">
                <a:latin typeface="Calibri" pitchFamily="34" charset="0"/>
              </a:rPr>
              <a:pPr/>
              <a:t>3</a:t>
            </a:fld>
            <a:endParaRPr lang="nl-NL" smtClean="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6627" name="Tijdelijke aanduiding voor notities 2"/>
          <p:cNvSpPr>
            <a:spLocks noGrp="1"/>
          </p:cNvSpPr>
          <p:nvPr>
            <p:ph type="body" idx="1"/>
          </p:nvPr>
        </p:nvSpPr>
        <p:spPr bwMode="auto">
          <a:noFill/>
        </p:spPr>
        <p:txBody>
          <a:bodyPr/>
          <a:lstStyle/>
          <a:p>
            <a:endParaRPr lang="nl-NL" dirty="0" smtClean="0">
              <a:ea typeface="ＭＳ Ｐゴシック" pitchFamily="34" charset="-128"/>
            </a:endParaRPr>
          </a:p>
        </p:txBody>
      </p:sp>
      <p:sp>
        <p:nvSpPr>
          <p:cNvPr id="26628" name="Tijdelijke aanduiding voor dianummer 3"/>
          <p:cNvSpPr>
            <a:spLocks noGrp="1"/>
          </p:cNvSpPr>
          <p:nvPr>
            <p:ph type="sldNum" sz="quarter" idx="5"/>
          </p:nvPr>
        </p:nvSpPr>
        <p:spPr bwMode="auto">
          <a:noFill/>
          <a:ln>
            <a:miter lim="800000"/>
            <a:headEnd/>
            <a:tailEnd/>
          </a:ln>
        </p:spPr>
        <p:txBody>
          <a:bodyPr/>
          <a:lstStyle/>
          <a:p>
            <a:fld id="{D74EB8C4-3B0F-41F4-9ED5-50EFC0EE7C0E}" type="slidenum">
              <a:rPr lang="nl-NL" smtClean="0">
                <a:latin typeface="Calibri" pitchFamily="34" charset="0"/>
              </a:rPr>
              <a:pPr/>
              <a:t>4</a:t>
            </a:fld>
            <a:endParaRPr lang="nl-NL" smtClean="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7651" name="Tijdelijke aanduiding voor notities 2"/>
          <p:cNvSpPr>
            <a:spLocks noGrp="1"/>
          </p:cNvSpPr>
          <p:nvPr>
            <p:ph type="body" idx="1"/>
          </p:nvPr>
        </p:nvSpPr>
        <p:spPr bwMode="auto">
          <a:noFill/>
        </p:spPr>
        <p:txBody>
          <a:bodyPr/>
          <a:lstStyle/>
          <a:p>
            <a:endParaRPr lang="nl-NL" dirty="0" smtClean="0">
              <a:ea typeface="ＭＳ Ｐゴシック" pitchFamily="34" charset="-128"/>
            </a:endParaRPr>
          </a:p>
        </p:txBody>
      </p:sp>
      <p:sp>
        <p:nvSpPr>
          <p:cNvPr id="27652" name="Tijdelijke aanduiding voor dianummer 3"/>
          <p:cNvSpPr>
            <a:spLocks noGrp="1"/>
          </p:cNvSpPr>
          <p:nvPr>
            <p:ph type="sldNum" sz="quarter" idx="5"/>
          </p:nvPr>
        </p:nvSpPr>
        <p:spPr bwMode="auto">
          <a:noFill/>
          <a:ln>
            <a:miter lim="800000"/>
            <a:headEnd/>
            <a:tailEnd/>
          </a:ln>
        </p:spPr>
        <p:txBody>
          <a:bodyPr/>
          <a:lstStyle/>
          <a:p>
            <a:fld id="{196E2031-A3A4-4B5C-BA64-6A5DC6028F47}" type="slidenum">
              <a:rPr lang="nl-NL" smtClean="0">
                <a:latin typeface="Calibri" pitchFamily="34" charset="0"/>
              </a:rPr>
              <a:pPr/>
              <a:t>5</a:t>
            </a:fld>
            <a:endParaRPr lang="nl-NL" smtClean="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8675" name="Tijdelijke aanduiding voor notities 2"/>
          <p:cNvSpPr>
            <a:spLocks noGrp="1"/>
          </p:cNvSpPr>
          <p:nvPr>
            <p:ph type="body" idx="1"/>
          </p:nvPr>
        </p:nvSpPr>
        <p:spPr bwMode="auto">
          <a:noFill/>
        </p:spPr>
        <p:txBody>
          <a:bodyPr/>
          <a:lstStyle/>
          <a:p>
            <a:endParaRPr lang="nl-NL" dirty="0" smtClean="0">
              <a:ea typeface="ＭＳ Ｐゴシック" pitchFamily="34" charset="-128"/>
            </a:endParaRPr>
          </a:p>
        </p:txBody>
      </p:sp>
      <p:sp>
        <p:nvSpPr>
          <p:cNvPr id="28676" name="Tijdelijke aanduiding voor dianummer 3"/>
          <p:cNvSpPr>
            <a:spLocks noGrp="1"/>
          </p:cNvSpPr>
          <p:nvPr>
            <p:ph type="sldNum" sz="quarter" idx="5"/>
          </p:nvPr>
        </p:nvSpPr>
        <p:spPr bwMode="auto">
          <a:noFill/>
          <a:ln>
            <a:miter lim="800000"/>
            <a:headEnd/>
            <a:tailEnd/>
          </a:ln>
        </p:spPr>
        <p:txBody>
          <a:bodyPr/>
          <a:lstStyle/>
          <a:p>
            <a:fld id="{03A3D588-6515-41A4-BD9D-193243CE49BC}" type="slidenum">
              <a:rPr lang="nl-NL" smtClean="0">
                <a:latin typeface="Calibri" pitchFamily="34" charset="0"/>
              </a:rPr>
              <a:pPr/>
              <a:t>6</a:t>
            </a:fld>
            <a:endParaRPr lang="nl-NL" smtClean="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9699" name="Tijdelijke aanduiding voor notities 2"/>
          <p:cNvSpPr>
            <a:spLocks noGrp="1"/>
          </p:cNvSpPr>
          <p:nvPr>
            <p:ph type="body" idx="1"/>
          </p:nvPr>
        </p:nvSpPr>
        <p:spPr bwMode="auto">
          <a:noFill/>
        </p:spPr>
        <p:txBody>
          <a:bodyPr/>
          <a:lstStyle/>
          <a:p>
            <a:endParaRPr lang="nl-NL" dirty="0" smtClean="0">
              <a:ea typeface="ＭＳ Ｐゴシック" pitchFamily="34" charset="-128"/>
            </a:endParaRPr>
          </a:p>
        </p:txBody>
      </p:sp>
      <p:sp>
        <p:nvSpPr>
          <p:cNvPr id="29700" name="Tijdelijke aanduiding voor dianummer 3"/>
          <p:cNvSpPr>
            <a:spLocks noGrp="1"/>
          </p:cNvSpPr>
          <p:nvPr>
            <p:ph type="sldNum" sz="quarter" idx="5"/>
          </p:nvPr>
        </p:nvSpPr>
        <p:spPr bwMode="auto">
          <a:noFill/>
          <a:ln>
            <a:miter lim="800000"/>
            <a:headEnd/>
            <a:tailEnd/>
          </a:ln>
        </p:spPr>
        <p:txBody>
          <a:bodyPr/>
          <a:lstStyle/>
          <a:p>
            <a:fld id="{913EC252-E84B-42E9-A89F-68A3B231330B}" type="slidenum">
              <a:rPr lang="nl-NL" smtClean="0">
                <a:latin typeface="Calibri" pitchFamily="34" charset="0"/>
              </a:rPr>
              <a:pPr/>
              <a:t>7</a:t>
            </a:fld>
            <a:endParaRPr lang="nl-NL" smtClean="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0723" name="Tijdelijke aanduiding voor notities 2"/>
          <p:cNvSpPr>
            <a:spLocks noGrp="1"/>
          </p:cNvSpPr>
          <p:nvPr>
            <p:ph type="body" idx="1"/>
          </p:nvPr>
        </p:nvSpPr>
        <p:spPr bwMode="auto">
          <a:noFill/>
        </p:spPr>
        <p:txBody>
          <a:bodyPr/>
          <a:lstStyle/>
          <a:p>
            <a:endParaRPr lang="nl-NL" dirty="0" smtClean="0">
              <a:ea typeface="ＭＳ Ｐゴシック" pitchFamily="34" charset="-128"/>
            </a:endParaRPr>
          </a:p>
        </p:txBody>
      </p:sp>
      <p:sp>
        <p:nvSpPr>
          <p:cNvPr id="30724" name="Tijdelijke aanduiding voor dianummer 3"/>
          <p:cNvSpPr>
            <a:spLocks noGrp="1"/>
          </p:cNvSpPr>
          <p:nvPr>
            <p:ph type="sldNum" sz="quarter" idx="5"/>
          </p:nvPr>
        </p:nvSpPr>
        <p:spPr bwMode="auto">
          <a:noFill/>
          <a:ln>
            <a:miter lim="800000"/>
            <a:headEnd/>
            <a:tailEnd/>
          </a:ln>
        </p:spPr>
        <p:txBody>
          <a:bodyPr/>
          <a:lstStyle/>
          <a:p>
            <a:fld id="{9C02C35E-58C3-406C-8599-D2507EE72D18}" type="slidenum">
              <a:rPr lang="nl-NL" smtClean="0">
                <a:latin typeface="Calibri" pitchFamily="34" charset="0"/>
              </a:rPr>
              <a:pPr/>
              <a:t>8</a:t>
            </a:fld>
            <a:endParaRPr lang="nl-NL" smtClean="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2771" name="Tijdelijke aanduiding voor notities 2"/>
          <p:cNvSpPr>
            <a:spLocks noGrp="1"/>
          </p:cNvSpPr>
          <p:nvPr>
            <p:ph type="body" idx="1"/>
          </p:nvPr>
        </p:nvSpPr>
        <p:spPr bwMode="auto">
          <a:noFill/>
        </p:spPr>
        <p:txBody>
          <a:bodyPr/>
          <a:lstStyle/>
          <a:p>
            <a:endParaRPr lang="nl-NL" dirty="0" smtClean="0">
              <a:ea typeface="ＭＳ Ｐゴシック" pitchFamily="34" charset="-128"/>
            </a:endParaRPr>
          </a:p>
        </p:txBody>
      </p:sp>
      <p:sp>
        <p:nvSpPr>
          <p:cNvPr id="32772" name="Tijdelijke aanduiding voor dianummer 3"/>
          <p:cNvSpPr>
            <a:spLocks noGrp="1"/>
          </p:cNvSpPr>
          <p:nvPr>
            <p:ph type="sldNum" sz="quarter" idx="5"/>
          </p:nvPr>
        </p:nvSpPr>
        <p:spPr bwMode="auto">
          <a:noFill/>
          <a:ln>
            <a:miter lim="800000"/>
            <a:headEnd/>
            <a:tailEnd/>
          </a:ln>
        </p:spPr>
        <p:txBody>
          <a:bodyPr/>
          <a:lstStyle/>
          <a:p>
            <a:fld id="{405ADC0B-8761-418A-BC77-2CCBED9E2E94}" type="slidenum">
              <a:rPr lang="nl-NL" smtClean="0">
                <a:latin typeface="Calibri" pitchFamily="34" charset="0"/>
              </a:rPr>
              <a:pPr/>
              <a:t>9</a:t>
            </a:fld>
            <a:endParaRPr lang="nl-NL" smtClean="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8"/>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lvl1pPr>
              <a:defRPr/>
            </a:lvl1pPr>
          </a:lstStyle>
          <a:p>
            <a:pPr>
              <a:defRPr/>
            </a:pPr>
            <a:fld id="{35A53CFD-2461-4D04-B57B-A12715C1D404}" type="datetime1">
              <a:rPr lang="nl-NL"/>
              <a:pPr>
                <a:defRPr/>
              </a:pPr>
              <a:t>31-5-2011</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61E0A636-A0AF-435A-B296-FDC72023B400}" type="slidenum">
              <a:rPr lang="nl-NL"/>
              <a:pPr>
                <a:defRPr/>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pPr>
              <a:defRPr/>
            </a:pPr>
            <a:fld id="{120CAC5E-9BEE-4829-8089-98F47956F46E}" type="datetime1">
              <a:rPr lang="nl-NL"/>
              <a:pPr>
                <a:defRPr/>
              </a:pPr>
              <a:t>31-5-2011</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EEDF8F55-9181-47A9-A38B-1698C4F877C2}" type="slidenum">
              <a:rPr lang="nl-NL"/>
              <a:pPr>
                <a:defRPr/>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4972049" y="366713"/>
            <a:ext cx="1543051" cy="780097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342903" y="366713"/>
            <a:ext cx="4476751" cy="780097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pPr>
              <a:defRPr/>
            </a:pPr>
            <a:fld id="{5F7AAD16-ABC4-4BE3-8135-CB04BC8CBDA7}" type="datetime1">
              <a:rPr lang="nl-NL"/>
              <a:pPr>
                <a:defRPr/>
              </a:pPr>
              <a:t>31-5-2011</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775AB4EA-107C-47D5-B288-CBCE526036AF}" type="slidenum">
              <a:rPr lang="nl-NL"/>
              <a:pPr>
                <a:defRPr/>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pPr>
              <a:defRPr/>
            </a:pPr>
            <a:fld id="{C753AD1A-C6B6-4702-BACD-7E8E0F30B16C}" type="datetime1">
              <a:rPr lang="nl-NL"/>
              <a:pPr>
                <a:defRPr/>
              </a:pPr>
              <a:t>31-5-2011</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5E1F2420-6613-4FCA-98D4-190721AEE778}" type="slidenum">
              <a:rPr lang="nl-NL"/>
              <a:pPr>
                <a:defRPr/>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6"/>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pPr>
              <a:defRPr/>
            </a:pPr>
            <a:fld id="{6029B9BA-11CC-4B0F-B39B-75A7249205AA}" type="datetime1">
              <a:rPr lang="nl-NL"/>
              <a:pPr>
                <a:defRPr/>
              </a:pPr>
              <a:t>31-5-2011</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27C1EA0F-92CB-445D-8BDD-7CFF58230188}" type="slidenum">
              <a:rPr lang="nl-NL"/>
              <a:pPr>
                <a:defRPr/>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342903"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3505203"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3"/>
          <p:cNvSpPr>
            <a:spLocks noGrp="1"/>
          </p:cNvSpPr>
          <p:nvPr>
            <p:ph type="dt" sz="half" idx="10"/>
          </p:nvPr>
        </p:nvSpPr>
        <p:spPr/>
        <p:txBody>
          <a:bodyPr/>
          <a:lstStyle>
            <a:lvl1pPr>
              <a:defRPr/>
            </a:lvl1pPr>
          </a:lstStyle>
          <a:p>
            <a:pPr>
              <a:defRPr/>
            </a:pPr>
            <a:fld id="{62468A5A-0162-4C15-BCBD-0B395D8AA36D}" type="datetime1">
              <a:rPr lang="nl-NL"/>
              <a:pPr>
                <a:defRPr/>
              </a:pPr>
              <a:t>31-5-2011</a:t>
            </a:fld>
            <a:endParaRPr lang="nl-NL"/>
          </a:p>
        </p:txBody>
      </p:sp>
      <p:sp>
        <p:nvSpPr>
          <p:cNvPr id="6" name="Tijdelijke aanduiding voor voettekst 4"/>
          <p:cNvSpPr>
            <a:spLocks noGrp="1"/>
          </p:cNvSpPr>
          <p:nvPr>
            <p:ph type="ftr" sz="quarter" idx="11"/>
          </p:nvPr>
        </p:nvSpPr>
        <p:spPr/>
        <p:txBody>
          <a:bodyPr/>
          <a:lstStyle>
            <a:lvl1pPr>
              <a:defRPr/>
            </a:lvl1pPr>
          </a:lstStyle>
          <a:p>
            <a:pPr>
              <a:defRPr/>
            </a:pPr>
            <a:endParaRPr lang="en-US"/>
          </a:p>
        </p:txBody>
      </p:sp>
      <p:sp>
        <p:nvSpPr>
          <p:cNvPr id="7" name="Tijdelijke aanduiding voor dianummer 5"/>
          <p:cNvSpPr>
            <a:spLocks noGrp="1"/>
          </p:cNvSpPr>
          <p:nvPr>
            <p:ph type="sldNum" sz="quarter" idx="12"/>
          </p:nvPr>
        </p:nvSpPr>
        <p:spPr/>
        <p:txBody>
          <a:bodyPr/>
          <a:lstStyle>
            <a:lvl1pPr>
              <a:defRPr/>
            </a:lvl1pPr>
          </a:lstStyle>
          <a:p>
            <a:pPr>
              <a:defRPr/>
            </a:pPr>
            <a:fld id="{BF0BF815-7922-4B4F-A0B2-F77B3E7E8712}" type="slidenum">
              <a:rPr lang="nl-NL"/>
              <a:pPr>
                <a:defRPr/>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3"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3"/>
          <p:cNvSpPr>
            <a:spLocks noGrp="1"/>
          </p:cNvSpPr>
          <p:nvPr>
            <p:ph type="dt" sz="half" idx="10"/>
          </p:nvPr>
        </p:nvSpPr>
        <p:spPr/>
        <p:txBody>
          <a:bodyPr/>
          <a:lstStyle>
            <a:lvl1pPr>
              <a:defRPr/>
            </a:lvl1pPr>
          </a:lstStyle>
          <a:p>
            <a:pPr>
              <a:defRPr/>
            </a:pPr>
            <a:fld id="{EB22BCB9-C94F-44A2-AD10-52546E8EE98A}" type="datetime1">
              <a:rPr lang="nl-NL"/>
              <a:pPr>
                <a:defRPr/>
              </a:pPr>
              <a:t>31-5-2011</a:t>
            </a:fld>
            <a:endParaRPr lang="nl-NL"/>
          </a:p>
        </p:txBody>
      </p:sp>
      <p:sp>
        <p:nvSpPr>
          <p:cNvPr id="8" name="Tijdelijke aanduiding voor voettekst 4"/>
          <p:cNvSpPr>
            <a:spLocks noGrp="1"/>
          </p:cNvSpPr>
          <p:nvPr>
            <p:ph type="ftr" sz="quarter" idx="11"/>
          </p:nvPr>
        </p:nvSpPr>
        <p:spPr/>
        <p:txBody>
          <a:bodyPr/>
          <a:lstStyle>
            <a:lvl1pPr>
              <a:defRPr/>
            </a:lvl1pPr>
          </a:lstStyle>
          <a:p>
            <a:pPr>
              <a:defRPr/>
            </a:pPr>
            <a:endParaRPr lang="en-US"/>
          </a:p>
        </p:txBody>
      </p:sp>
      <p:sp>
        <p:nvSpPr>
          <p:cNvPr id="9" name="Tijdelijke aanduiding voor dianummer 5"/>
          <p:cNvSpPr>
            <a:spLocks noGrp="1"/>
          </p:cNvSpPr>
          <p:nvPr>
            <p:ph type="sldNum" sz="quarter" idx="12"/>
          </p:nvPr>
        </p:nvSpPr>
        <p:spPr/>
        <p:txBody>
          <a:bodyPr/>
          <a:lstStyle>
            <a:lvl1pPr>
              <a:defRPr/>
            </a:lvl1pPr>
          </a:lstStyle>
          <a:p>
            <a:pPr>
              <a:defRPr/>
            </a:pPr>
            <a:fld id="{688CCC04-FFDD-4276-A617-ADBEE8E65E0E}" type="slidenum">
              <a:rPr lang="nl-NL"/>
              <a:pPr>
                <a:defRPr/>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3"/>
          <p:cNvSpPr>
            <a:spLocks noGrp="1"/>
          </p:cNvSpPr>
          <p:nvPr>
            <p:ph type="dt" sz="half" idx="10"/>
          </p:nvPr>
        </p:nvSpPr>
        <p:spPr/>
        <p:txBody>
          <a:bodyPr/>
          <a:lstStyle>
            <a:lvl1pPr>
              <a:defRPr/>
            </a:lvl1pPr>
          </a:lstStyle>
          <a:p>
            <a:pPr>
              <a:defRPr/>
            </a:pPr>
            <a:fld id="{D1D06EA0-95DC-4182-A9B4-D08DB7F8DF24}" type="datetime1">
              <a:rPr lang="nl-NL"/>
              <a:pPr>
                <a:defRPr/>
              </a:pPr>
              <a:t>31-5-2011</a:t>
            </a:fld>
            <a:endParaRPr lang="nl-NL"/>
          </a:p>
        </p:txBody>
      </p:sp>
      <p:sp>
        <p:nvSpPr>
          <p:cNvPr id="4" name="Tijdelijke aanduiding voor voettekst 4"/>
          <p:cNvSpPr>
            <a:spLocks noGrp="1"/>
          </p:cNvSpPr>
          <p:nvPr>
            <p:ph type="ftr" sz="quarter" idx="11"/>
          </p:nvPr>
        </p:nvSpPr>
        <p:spPr/>
        <p:txBody>
          <a:bodyPr/>
          <a:lstStyle>
            <a:lvl1pPr>
              <a:defRPr/>
            </a:lvl1pPr>
          </a:lstStyle>
          <a:p>
            <a:pPr>
              <a:defRPr/>
            </a:pPr>
            <a:endParaRPr lang="en-US"/>
          </a:p>
        </p:txBody>
      </p:sp>
      <p:sp>
        <p:nvSpPr>
          <p:cNvPr id="5" name="Tijdelijke aanduiding voor dianummer 5"/>
          <p:cNvSpPr>
            <a:spLocks noGrp="1"/>
          </p:cNvSpPr>
          <p:nvPr>
            <p:ph type="sldNum" sz="quarter" idx="12"/>
          </p:nvPr>
        </p:nvSpPr>
        <p:spPr/>
        <p:txBody>
          <a:bodyPr/>
          <a:lstStyle>
            <a:lvl1pPr>
              <a:defRPr/>
            </a:lvl1pPr>
          </a:lstStyle>
          <a:p>
            <a:pPr>
              <a:defRPr/>
            </a:pPr>
            <a:fld id="{E9314E73-03DB-4977-BA63-0B5D10FEEB5E}" type="slidenum">
              <a:rPr lang="nl-NL"/>
              <a:pPr>
                <a:defRPr/>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eg">
    <p:bg>
      <p:bgPr>
        <a:gradFill flip="none" rotWithShape="1">
          <a:gsLst>
            <a:gs pos="0">
              <a:schemeClr val="bg1">
                <a:tint val="40000"/>
                <a:satMod val="350000"/>
              </a:schemeClr>
            </a:gs>
            <a:gs pos="40000">
              <a:schemeClr val="bg1">
                <a:tint val="45000"/>
                <a:shade val="99000"/>
                <a:satMod val="350000"/>
              </a:schemeClr>
            </a:gs>
            <a:gs pos="100000">
              <a:schemeClr val="bg1">
                <a:shade val="20000"/>
                <a:satMod val="25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jdelijke aanduiding voor datum 3"/>
          <p:cNvSpPr>
            <a:spLocks noGrp="1"/>
          </p:cNvSpPr>
          <p:nvPr>
            <p:ph type="dt" sz="half" idx="10"/>
          </p:nvPr>
        </p:nvSpPr>
        <p:spPr/>
        <p:txBody>
          <a:bodyPr/>
          <a:lstStyle>
            <a:lvl1pPr>
              <a:defRPr/>
            </a:lvl1pPr>
          </a:lstStyle>
          <a:p>
            <a:pPr>
              <a:defRPr/>
            </a:pPr>
            <a:fld id="{242E9145-506D-42D8-9A66-78C3D9157C71}" type="datetime1">
              <a:rPr lang="nl-NL"/>
              <a:pPr>
                <a:defRPr/>
              </a:pPr>
              <a:t>31-5-2011</a:t>
            </a:fld>
            <a:endParaRPr lang="nl-NL"/>
          </a:p>
        </p:txBody>
      </p:sp>
      <p:sp>
        <p:nvSpPr>
          <p:cNvPr id="3" name="Tijdelijke aanduiding voor voettekst 4"/>
          <p:cNvSpPr>
            <a:spLocks noGrp="1"/>
          </p:cNvSpPr>
          <p:nvPr>
            <p:ph type="ftr" sz="quarter" idx="11"/>
          </p:nvPr>
        </p:nvSpPr>
        <p:spPr/>
        <p:txBody>
          <a:bodyPr/>
          <a:lstStyle>
            <a:lvl1pPr>
              <a:defRPr/>
            </a:lvl1pPr>
          </a:lstStyle>
          <a:p>
            <a:pPr>
              <a:defRPr/>
            </a:pPr>
            <a:endParaRPr lang="en-US"/>
          </a:p>
        </p:txBody>
      </p:sp>
      <p:sp>
        <p:nvSpPr>
          <p:cNvPr id="4" name="Tijdelijke aanduiding voor dianummer 5"/>
          <p:cNvSpPr>
            <a:spLocks noGrp="1"/>
          </p:cNvSpPr>
          <p:nvPr>
            <p:ph type="sldNum" sz="quarter" idx="12"/>
          </p:nvPr>
        </p:nvSpPr>
        <p:spPr/>
        <p:txBody>
          <a:bodyPr/>
          <a:lstStyle>
            <a:lvl1pPr>
              <a:defRPr/>
            </a:lvl1pPr>
          </a:lstStyle>
          <a:p>
            <a:pPr>
              <a:defRPr/>
            </a:pPr>
            <a:fld id="{042ED2D4-C47B-459C-A0E9-9F7BAB743A72}" type="slidenum">
              <a:rPr lang="nl-NL"/>
              <a:pPr>
                <a:defRPr/>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4"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3" y="273053"/>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277F480E-73A3-4E53-A313-5266F24374AF}" type="datetime1">
              <a:rPr lang="nl-NL"/>
              <a:pPr>
                <a:defRPr/>
              </a:pPr>
              <a:t>31-5-2011</a:t>
            </a:fld>
            <a:endParaRPr lang="nl-NL"/>
          </a:p>
        </p:txBody>
      </p:sp>
      <p:sp>
        <p:nvSpPr>
          <p:cNvPr id="6" name="Tijdelijke aanduiding voor voettekst 4"/>
          <p:cNvSpPr>
            <a:spLocks noGrp="1"/>
          </p:cNvSpPr>
          <p:nvPr>
            <p:ph type="ftr" sz="quarter" idx="11"/>
          </p:nvPr>
        </p:nvSpPr>
        <p:spPr/>
        <p:txBody>
          <a:bodyPr/>
          <a:lstStyle>
            <a:lvl1pPr>
              <a:defRPr/>
            </a:lvl1pPr>
          </a:lstStyle>
          <a:p>
            <a:pPr>
              <a:defRPr/>
            </a:pPr>
            <a:endParaRPr lang="en-US"/>
          </a:p>
        </p:txBody>
      </p:sp>
      <p:sp>
        <p:nvSpPr>
          <p:cNvPr id="7" name="Tijdelijke aanduiding voor dianummer 5"/>
          <p:cNvSpPr>
            <a:spLocks noGrp="1"/>
          </p:cNvSpPr>
          <p:nvPr>
            <p:ph type="sldNum" sz="quarter" idx="12"/>
          </p:nvPr>
        </p:nvSpPr>
        <p:spPr/>
        <p:txBody>
          <a:bodyPr/>
          <a:lstStyle>
            <a:lvl1pPr>
              <a:defRPr/>
            </a:lvl1pPr>
          </a:lstStyle>
          <a:p>
            <a:pPr>
              <a:defRPr/>
            </a:pPr>
            <a:fld id="{734B9027-86E8-4D05-9456-E13AC5BD753B}" type="slidenum">
              <a:rPr lang="nl-NL"/>
              <a:pPr>
                <a:defRPr/>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1"/>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66EAF178-2492-4B1D-971A-A59813A12D0D}" type="datetime1">
              <a:rPr lang="nl-NL"/>
              <a:pPr>
                <a:defRPr/>
              </a:pPr>
              <a:t>31-5-2011</a:t>
            </a:fld>
            <a:endParaRPr lang="nl-NL"/>
          </a:p>
        </p:txBody>
      </p:sp>
      <p:sp>
        <p:nvSpPr>
          <p:cNvPr id="6" name="Tijdelijke aanduiding voor voettekst 4"/>
          <p:cNvSpPr>
            <a:spLocks noGrp="1"/>
          </p:cNvSpPr>
          <p:nvPr>
            <p:ph type="ftr" sz="quarter" idx="11"/>
          </p:nvPr>
        </p:nvSpPr>
        <p:spPr/>
        <p:txBody>
          <a:bodyPr/>
          <a:lstStyle>
            <a:lvl1pPr>
              <a:defRPr/>
            </a:lvl1pPr>
          </a:lstStyle>
          <a:p>
            <a:pPr>
              <a:defRPr/>
            </a:pPr>
            <a:endParaRPr lang="en-US"/>
          </a:p>
        </p:txBody>
      </p:sp>
      <p:sp>
        <p:nvSpPr>
          <p:cNvPr id="7" name="Tijdelijke aanduiding voor dianummer 5"/>
          <p:cNvSpPr>
            <a:spLocks noGrp="1"/>
          </p:cNvSpPr>
          <p:nvPr>
            <p:ph type="sldNum" sz="quarter" idx="12"/>
          </p:nvPr>
        </p:nvSpPr>
        <p:spPr/>
        <p:txBody>
          <a:bodyPr/>
          <a:lstStyle>
            <a:lvl1pPr>
              <a:defRPr/>
            </a:lvl1pPr>
          </a:lstStyle>
          <a:p>
            <a:pPr>
              <a:defRPr/>
            </a:pPr>
            <a:fld id="{FD5F76FC-5BEE-42C9-B382-1D7C208412ED}" type="slidenum">
              <a:rPr lang="nl-NL"/>
              <a:pPr>
                <a:defRPr/>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Klik om de stijl te bewerken</a:t>
            </a:r>
          </a:p>
        </p:txBody>
      </p:sp>
      <p:sp>
        <p:nvSpPr>
          <p:cNvPr id="1027" name="Tijdelijke aanduiding voor tekst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112" charset="0"/>
              </a:defRPr>
            </a:lvl1pPr>
          </a:lstStyle>
          <a:p>
            <a:pPr>
              <a:defRPr/>
            </a:pPr>
            <a:fld id="{60C5750A-4D3D-42F5-9940-E542E07E8C47}" type="datetime1">
              <a:rPr lang="nl-NL"/>
              <a:pPr>
                <a:defRPr/>
              </a:pPr>
              <a:t>31-5-2011</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112" charset="0"/>
              </a:defRPr>
            </a:lvl1pPr>
          </a:lstStyle>
          <a:p>
            <a:pPr>
              <a:defRPr/>
            </a:pPr>
            <a:endParaRPr lang="en-US"/>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112" charset="0"/>
              </a:defRPr>
            </a:lvl1pPr>
          </a:lstStyle>
          <a:p>
            <a:pPr>
              <a:defRPr/>
            </a:pPr>
            <a:fld id="{717B5A64-6E92-4D12-9297-B76A2695AC83}" type="slidenum">
              <a:rPr lang="nl-NL"/>
              <a:pPr>
                <a:defRPr/>
              </a:pPr>
              <a:t>‹nr.›</a:t>
            </a:fld>
            <a:endParaRPr lang="nl-NL"/>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7" r:id="rId7"/>
    <p:sldLayoutId id="2147484003" r:id="rId8"/>
    <p:sldLayoutId id="2147484004" r:id="rId9"/>
    <p:sldLayoutId id="2147484005" r:id="rId10"/>
    <p:sldLayoutId id="2147484006"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itchFamily="-112" charset="-128"/>
          <a:cs typeface="+mj-cs"/>
        </a:defRPr>
      </a:lvl1pPr>
      <a:lvl2pPr algn="ctr" rtl="0" eaLnBrk="0" fontAlgn="base" hangingPunct="0">
        <a:spcBef>
          <a:spcPct val="0"/>
        </a:spcBef>
        <a:spcAft>
          <a:spcPct val="0"/>
        </a:spcAft>
        <a:defRPr sz="4400">
          <a:solidFill>
            <a:schemeClr val="tx1"/>
          </a:solidFill>
          <a:latin typeface="Calibri" pitchFamily="34" charset="0"/>
          <a:ea typeface="ＭＳ Ｐゴシック" pitchFamily="-112"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pitchFamily="-112"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pitchFamily="-112"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pitchFamily="-112"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2" charset="-128"/>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2"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2"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2"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2"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hyperlink" Target="http://www.leraar24.nl/video/146" TargetMode="Externa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hyperlink" Target="http://www.leraar24.nl/bijlage/2005" TargetMode="Externa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hyperlink" Target="http://www.leraar24.nl/video/2327" TargetMode="Externa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1200329"/>
          </a:xfrm>
          <a:prstGeom prst="rect">
            <a:avLst/>
          </a:prstGeom>
          <a:noFill/>
          <a:ln w="9525">
            <a:noFill/>
            <a:miter lim="800000"/>
            <a:headEnd/>
            <a:tailEnd/>
          </a:ln>
        </p:spPr>
        <p:txBody>
          <a:bodyPr>
            <a:spAutoFit/>
          </a:bodyPr>
          <a:lstStyle/>
          <a:p>
            <a:pPr algn="ctr">
              <a:defRPr/>
            </a:pPr>
            <a:r>
              <a:rPr lang="nl-NL" sz="4400" dirty="0" smtClean="0">
                <a:solidFill>
                  <a:schemeClr val="tx1">
                    <a:lumMod val="75000"/>
                    <a:lumOff val="25000"/>
                  </a:schemeClr>
                </a:solidFill>
                <a:latin typeface="Arial Black" pitchFamily="-112" charset="0"/>
              </a:rPr>
              <a:t>Inspiratiebijeenkomsten</a:t>
            </a:r>
            <a:endParaRPr lang="nl-NL" sz="4400" dirty="0">
              <a:solidFill>
                <a:schemeClr val="tx1">
                  <a:lumMod val="75000"/>
                  <a:lumOff val="25000"/>
                </a:schemeClr>
              </a:solidFill>
              <a:latin typeface="Arial Black" pitchFamily="-112" charset="0"/>
            </a:endParaRPr>
          </a:p>
          <a:p>
            <a:pPr algn="ctr">
              <a:defRPr/>
            </a:pPr>
            <a:r>
              <a:rPr lang="nl-NL" sz="2800" dirty="0">
                <a:solidFill>
                  <a:schemeClr val="accent6">
                    <a:lumMod val="75000"/>
                  </a:schemeClr>
                </a:solidFill>
                <a:latin typeface="Arial Black" pitchFamily="-112" charset="0"/>
              </a:rPr>
              <a:t>Experiment Stedelijk Lyceum Enschede</a:t>
            </a:r>
          </a:p>
        </p:txBody>
      </p:sp>
      <p:sp>
        <p:nvSpPr>
          <p:cNvPr id="31" name="Tekstvak 30"/>
          <p:cNvSpPr txBox="1">
            <a:spLocks noChangeArrowheads="1"/>
          </p:cNvSpPr>
          <p:nvPr/>
        </p:nvSpPr>
        <p:spPr bwMode="auto">
          <a:xfrm>
            <a:off x="792163" y="1989138"/>
            <a:ext cx="8675687" cy="430887"/>
          </a:xfrm>
          <a:prstGeom prst="rect">
            <a:avLst/>
          </a:prstGeom>
          <a:noFill/>
          <a:ln w="9525">
            <a:noFill/>
            <a:miter lim="800000"/>
            <a:headEnd/>
            <a:tailEnd/>
          </a:ln>
        </p:spPr>
        <p:txBody>
          <a:bodyPr>
            <a:spAutoFit/>
          </a:bodyPr>
          <a:lstStyle/>
          <a:p>
            <a:pPr>
              <a:defRPr/>
            </a:pPr>
            <a:endParaRPr lang="nl-NL" sz="1100" dirty="0" smtClean="0">
              <a:solidFill>
                <a:schemeClr val="tx1">
                  <a:lumMod val="75000"/>
                  <a:lumOff val="25000"/>
                </a:schemeClr>
              </a:solidFill>
              <a:latin typeface="Arial Black" pitchFamily="-112" charset="0"/>
            </a:endParaRPr>
          </a:p>
          <a:p>
            <a:pPr>
              <a:defRPr/>
            </a:pPr>
            <a:endParaRPr lang="nl-NL" sz="1100" dirty="0" smtClean="0">
              <a:solidFill>
                <a:schemeClr val="tx1">
                  <a:lumMod val="75000"/>
                  <a:lumOff val="25000"/>
                </a:schemeClr>
              </a:solidFill>
              <a:latin typeface="Arial Black" pitchFamily="-112" charset="0"/>
            </a:endParaRPr>
          </a:p>
        </p:txBody>
      </p:sp>
      <p:sp>
        <p:nvSpPr>
          <p:cNvPr id="4" name="Rechthoek 3"/>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3077"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3078"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7" name="Rechthoek 6"/>
          <p:cNvSpPr/>
          <p:nvPr/>
        </p:nvSpPr>
        <p:spPr>
          <a:xfrm>
            <a:off x="2286000" y="1268760"/>
            <a:ext cx="4572000" cy="5416868"/>
          </a:xfrm>
          <a:prstGeom prst="rect">
            <a:avLst/>
          </a:prstGeom>
        </p:spPr>
        <p:txBody>
          <a:bodyPr wrap="square">
            <a:spAutoFit/>
          </a:bodyPr>
          <a:lstStyle/>
          <a:p>
            <a:endParaRPr lang="nl-NL" dirty="0" smtClean="0"/>
          </a:p>
          <a:p>
            <a:r>
              <a:rPr lang="nl-NL" sz="2400" b="1" dirty="0" smtClean="0"/>
              <a:t>Samenvatting eerste bijeenkomst</a:t>
            </a:r>
          </a:p>
          <a:p>
            <a:endParaRPr lang="nl-NL" sz="2400" b="1" dirty="0" smtClean="0"/>
          </a:p>
          <a:p>
            <a:r>
              <a:rPr lang="nl-NL" sz="2400" b="1" dirty="0" smtClean="0"/>
              <a:t>Kernreflectie: werken vanuit kracht van leerlingen en van docenten.</a:t>
            </a:r>
          </a:p>
          <a:p>
            <a:endParaRPr lang="nl-NL" sz="2400" b="1" dirty="0" smtClean="0"/>
          </a:p>
          <a:p>
            <a:r>
              <a:rPr lang="nl-NL" sz="2000" b="1" dirty="0" err="1" smtClean="0"/>
              <a:t>Flow</a:t>
            </a:r>
            <a:r>
              <a:rPr lang="nl-NL" sz="2000" b="1" dirty="0" smtClean="0"/>
              <a:t> ontstaat als mensen vanuit hun eigen kernkwaliteiten handelen </a:t>
            </a:r>
            <a:r>
              <a:rPr lang="nl-NL" sz="2000" b="1" dirty="0" err="1" smtClean="0"/>
              <a:t>én</a:t>
            </a:r>
            <a:r>
              <a:rPr lang="nl-NL" sz="2000" b="1" dirty="0" smtClean="0"/>
              <a:t> uitgaan van de kernkwaliteiten van anderen. Het benadrukken van fouten en slechte eigenschappen staat </a:t>
            </a:r>
            <a:r>
              <a:rPr lang="nl-NL" sz="2000" b="1" dirty="0" err="1" smtClean="0"/>
              <a:t>flow</a:t>
            </a:r>
            <a:r>
              <a:rPr lang="nl-NL" sz="2000" b="1" dirty="0" smtClean="0"/>
              <a:t> in de weg.</a:t>
            </a:r>
          </a:p>
          <a:p>
            <a:endParaRPr lang="nl-NL" sz="2000" b="1" dirty="0" smtClean="0"/>
          </a:p>
          <a:p>
            <a:endParaRPr lang="nl-NL"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31"/>
                                        </p:tgtEl>
                                        <p:attrNameLst>
                                          <p:attrName>style.visibility</p:attrName>
                                        </p:attrNameLst>
                                      </p:cBhvr>
                                      <p:to>
                                        <p:strVal val="visible"/>
                                      </p:to>
                                    </p:set>
                                    <p:animEffect transition="in" filter="fade">
                                      <p:cBhvr>
                                        <p:cTn id="11"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523220"/>
          </a:xfrm>
          <a:prstGeom prst="rect">
            <a:avLst/>
          </a:prstGeom>
          <a:noFill/>
          <a:ln w="9525">
            <a:noFill/>
            <a:miter lim="800000"/>
            <a:headEnd/>
            <a:tailEnd/>
          </a:ln>
        </p:spPr>
        <p:txBody>
          <a:bodyPr>
            <a:spAutoFit/>
          </a:bodyPr>
          <a:lstStyle/>
          <a:p>
            <a:pPr algn="ctr">
              <a:defRPr/>
            </a:pPr>
            <a:r>
              <a:rPr lang="nl-NL" sz="2800" dirty="0" smtClean="0">
                <a:solidFill>
                  <a:schemeClr val="accent6">
                    <a:lumMod val="75000"/>
                  </a:schemeClr>
                </a:solidFill>
                <a:latin typeface="Arial Black" pitchFamily="-112" charset="0"/>
              </a:rPr>
              <a:t>Experiment </a:t>
            </a:r>
            <a:r>
              <a:rPr lang="nl-NL" sz="2800" dirty="0">
                <a:solidFill>
                  <a:schemeClr val="accent6">
                    <a:lumMod val="75000"/>
                  </a:schemeClr>
                </a:solidFill>
                <a:latin typeface="Arial Black" pitchFamily="-112" charset="0"/>
              </a:rPr>
              <a:t>Stedelijk Lyceum Enschede</a:t>
            </a:r>
          </a:p>
        </p:txBody>
      </p:sp>
      <p:sp>
        <p:nvSpPr>
          <p:cNvPr id="8" name="Rechthoek 7"/>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16388"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16389"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7" name="Rechthoek 6"/>
          <p:cNvSpPr/>
          <p:nvPr/>
        </p:nvSpPr>
        <p:spPr>
          <a:xfrm>
            <a:off x="2838159" y="836712"/>
            <a:ext cx="3467681" cy="369332"/>
          </a:xfrm>
          <a:prstGeom prst="rect">
            <a:avLst/>
          </a:prstGeom>
        </p:spPr>
        <p:txBody>
          <a:bodyPr wrap="square">
            <a:spAutoFit/>
          </a:bodyPr>
          <a:lstStyle/>
          <a:p>
            <a:r>
              <a:rPr lang="nl-NL" dirty="0" smtClean="0">
                <a:hlinkClick r:id="rId5"/>
              </a:rPr>
              <a:t>http://www.leraar24.nl/video/146</a:t>
            </a:r>
            <a:endParaRPr lang="nl-NL" dirty="0"/>
          </a:p>
        </p:txBody>
      </p:sp>
      <p:pic>
        <p:nvPicPr>
          <p:cNvPr id="3074" name="Picture 2"/>
          <p:cNvPicPr>
            <a:picLocks noChangeAspect="1" noChangeArrowheads="1"/>
          </p:cNvPicPr>
          <p:nvPr/>
        </p:nvPicPr>
        <p:blipFill>
          <a:blip r:embed="rId6" cstate="print"/>
          <a:srcRect/>
          <a:stretch>
            <a:fillRect/>
          </a:stretch>
        </p:blipFill>
        <p:spPr bwMode="auto">
          <a:xfrm>
            <a:off x="2338388" y="2047875"/>
            <a:ext cx="4467225" cy="27622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1200150"/>
          </a:xfrm>
          <a:prstGeom prst="rect">
            <a:avLst/>
          </a:prstGeom>
          <a:noFill/>
          <a:ln w="9525">
            <a:noFill/>
            <a:miter lim="800000"/>
            <a:headEnd/>
            <a:tailEnd/>
          </a:ln>
        </p:spPr>
        <p:txBody>
          <a:bodyPr>
            <a:spAutoFit/>
          </a:bodyPr>
          <a:lstStyle/>
          <a:p>
            <a:pPr algn="ctr">
              <a:defRPr/>
            </a:pPr>
            <a:r>
              <a:rPr lang="nl-NL" sz="4400" dirty="0" smtClean="0">
                <a:solidFill>
                  <a:schemeClr val="tx1">
                    <a:lumMod val="75000"/>
                    <a:lumOff val="25000"/>
                  </a:schemeClr>
                </a:solidFill>
                <a:latin typeface="Arial Black" pitchFamily="-112" charset="0"/>
              </a:rPr>
              <a:t> </a:t>
            </a:r>
            <a:endParaRPr lang="nl-NL" sz="4400" dirty="0">
              <a:solidFill>
                <a:schemeClr val="tx1">
                  <a:lumMod val="75000"/>
                  <a:lumOff val="25000"/>
                </a:schemeClr>
              </a:solidFill>
              <a:latin typeface="Arial Black" pitchFamily="-112" charset="0"/>
            </a:endParaRPr>
          </a:p>
          <a:p>
            <a:pPr algn="ctr">
              <a:defRPr/>
            </a:pPr>
            <a:r>
              <a:rPr lang="nl-NL" sz="2800" dirty="0">
                <a:solidFill>
                  <a:schemeClr val="accent6">
                    <a:lumMod val="75000"/>
                  </a:schemeClr>
                </a:solidFill>
                <a:latin typeface="Arial Black" pitchFamily="-112" charset="0"/>
              </a:rPr>
              <a:t>Experiment Stedelijk Lyceum Enschede</a:t>
            </a:r>
          </a:p>
        </p:txBody>
      </p:sp>
      <p:sp>
        <p:nvSpPr>
          <p:cNvPr id="8" name="Rechthoek 7"/>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17412"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17413"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11" name="Tekstvak 10"/>
          <p:cNvSpPr txBox="1">
            <a:spLocks noChangeArrowheads="1"/>
          </p:cNvSpPr>
          <p:nvPr/>
        </p:nvSpPr>
        <p:spPr bwMode="auto">
          <a:xfrm>
            <a:off x="735013" y="1412777"/>
            <a:ext cx="8158162" cy="6370975"/>
          </a:xfrm>
          <a:prstGeom prst="rect">
            <a:avLst/>
          </a:prstGeom>
          <a:noFill/>
          <a:ln w="9525">
            <a:noFill/>
            <a:miter lim="800000"/>
            <a:headEnd/>
            <a:tailEnd/>
          </a:ln>
        </p:spPr>
        <p:txBody>
          <a:bodyPr wrap="square">
            <a:spAutoFit/>
          </a:bodyPr>
          <a:lstStyle/>
          <a:p>
            <a:pPr marL="514350" indent="-514350">
              <a:defRPr/>
            </a:pPr>
            <a:endParaRPr lang="nl-NL" sz="2400" dirty="0" smtClean="0">
              <a:solidFill>
                <a:schemeClr val="tx1">
                  <a:lumMod val="75000"/>
                  <a:lumOff val="25000"/>
                </a:schemeClr>
              </a:solidFill>
              <a:latin typeface="Arial Black" pitchFamily="-112" charset="0"/>
            </a:endParaRPr>
          </a:p>
          <a:p>
            <a:pPr marL="514350" indent="-514350">
              <a:defRPr/>
            </a:pPr>
            <a:endParaRPr lang="nl-NL" sz="2400" dirty="0" smtClean="0">
              <a:solidFill>
                <a:schemeClr val="tx1">
                  <a:lumMod val="75000"/>
                  <a:lumOff val="25000"/>
                </a:schemeClr>
              </a:solidFill>
              <a:latin typeface="Arial Black" pitchFamily="-112" charset="0"/>
            </a:endParaRPr>
          </a:p>
          <a:p>
            <a:pPr marL="514350" indent="-514350">
              <a:defRPr/>
            </a:pPr>
            <a:r>
              <a:rPr lang="nl-NL" sz="2400" dirty="0" smtClean="0">
                <a:solidFill>
                  <a:schemeClr val="tx1">
                    <a:lumMod val="75000"/>
                    <a:lumOff val="25000"/>
                  </a:schemeClr>
                </a:solidFill>
                <a:latin typeface="Arial Black" pitchFamily="-112" charset="0"/>
              </a:rPr>
              <a:t>Voorbeelden bruikbaar voor eigen teamplan?</a:t>
            </a:r>
          </a:p>
          <a:p>
            <a:pPr marL="514350" indent="-514350">
              <a:defRPr/>
            </a:pPr>
            <a:endParaRPr lang="nl-NL" sz="2400" dirty="0" smtClean="0">
              <a:solidFill>
                <a:schemeClr val="tx1">
                  <a:lumMod val="75000"/>
                  <a:lumOff val="25000"/>
                </a:schemeClr>
              </a:solidFill>
              <a:latin typeface="Arial Black" pitchFamily="-112" charset="0"/>
            </a:endParaRPr>
          </a:p>
          <a:p>
            <a:pPr marL="514350" indent="-514350">
              <a:defRPr/>
            </a:pPr>
            <a:endParaRPr lang="nl-NL" sz="2400" dirty="0" smtClean="0">
              <a:solidFill>
                <a:schemeClr val="tx1">
                  <a:lumMod val="75000"/>
                  <a:lumOff val="25000"/>
                </a:schemeClr>
              </a:solidFill>
              <a:latin typeface="Arial Black" pitchFamily="-112" charset="0"/>
            </a:endParaRPr>
          </a:p>
          <a:p>
            <a:pPr marL="514350" indent="-514350">
              <a:defRPr/>
            </a:pPr>
            <a:r>
              <a:rPr lang="nl-NL" sz="2400" dirty="0" smtClean="0">
                <a:solidFill>
                  <a:schemeClr val="tx1">
                    <a:lumMod val="75000"/>
                    <a:lumOff val="25000"/>
                  </a:schemeClr>
                </a:solidFill>
                <a:latin typeface="Arial Black" pitchFamily="-112" charset="0"/>
              </a:rPr>
              <a:t>Wat heb je zelf nodig om leerlingen meer maatwerk te kunnen bieden?</a:t>
            </a:r>
          </a:p>
          <a:p>
            <a:pPr marL="514350" indent="-514350">
              <a:defRPr/>
            </a:pPr>
            <a:endParaRPr lang="nl-NL" sz="2400" dirty="0" smtClean="0">
              <a:solidFill>
                <a:schemeClr val="tx1">
                  <a:lumMod val="75000"/>
                  <a:lumOff val="25000"/>
                </a:schemeClr>
              </a:solidFill>
              <a:latin typeface="Arial Black" pitchFamily="-112" charset="0"/>
            </a:endParaRPr>
          </a:p>
          <a:p>
            <a:pPr marL="514350" indent="-514350">
              <a:defRPr/>
            </a:pPr>
            <a:endParaRPr lang="nl-NL" sz="2400" dirty="0" smtClean="0">
              <a:solidFill>
                <a:schemeClr val="tx1">
                  <a:lumMod val="75000"/>
                  <a:lumOff val="25000"/>
                </a:schemeClr>
              </a:solidFill>
              <a:latin typeface="Arial Black" pitchFamily="-112" charset="0"/>
            </a:endParaRPr>
          </a:p>
          <a:p>
            <a:pPr marL="514350" indent="-514350">
              <a:defRPr/>
            </a:pPr>
            <a:endParaRPr lang="nl-NL" sz="2400" dirty="0" smtClean="0">
              <a:solidFill>
                <a:schemeClr val="tx1">
                  <a:lumMod val="75000"/>
                  <a:lumOff val="25000"/>
                </a:schemeClr>
              </a:solidFill>
              <a:latin typeface="Arial Black" pitchFamily="-112" charset="0"/>
            </a:endParaRPr>
          </a:p>
          <a:p>
            <a:pPr marL="514350" indent="-514350">
              <a:defRPr/>
            </a:pPr>
            <a:endParaRPr lang="nl-NL" sz="2400" dirty="0" smtClean="0">
              <a:solidFill>
                <a:schemeClr val="tx1">
                  <a:lumMod val="75000"/>
                  <a:lumOff val="25000"/>
                </a:schemeClr>
              </a:solidFill>
              <a:latin typeface="Arial Black" pitchFamily="-112" charset="0"/>
            </a:endParaRPr>
          </a:p>
          <a:p>
            <a:pPr marL="514350" indent="-514350">
              <a:defRPr/>
            </a:pPr>
            <a:endParaRPr lang="nl-NL" sz="2400" dirty="0" smtClean="0">
              <a:solidFill>
                <a:schemeClr val="tx1">
                  <a:lumMod val="75000"/>
                  <a:lumOff val="25000"/>
                </a:schemeClr>
              </a:solidFill>
              <a:latin typeface="Arial Black" pitchFamily="-112" charset="0"/>
            </a:endParaRPr>
          </a:p>
          <a:p>
            <a:pPr marL="514350" indent="-514350">
              <a:defRPr/>
            </a:pPr>
            <a:endParaRPr lang="nl-NL" sz="2400" dirty="0" smtClean="0">
              <a:solidFill>
                <a:schemeClr val="tx1">
                  <a:lumMod val="75000"/>
                  <a:lumOff val="25000"/>
                </a:schemeClr>
              </a:solidFill>
              <a:latin typeface="Arial Black" pitchFamily="-112" charset="0"/>
            </a:endParaRPr>
          </a:p>
          <a:p>
            <a:pPr marL="514350" indent="-514350">
              <a:defRPr/>
            </a:pPr>
            <a:endParaRPr lang="nl-NL" sz="2400" dirty="0" smtClean="0">
              <a:solidFill>
                <a:schemeClr val="tx1">
                  <a:lumMod val="75000"/>
                  <a:lumOff val="25000"/>
                </a:schemeClr>
              </a:solidFill>
              <a:latin typeface="Arial Black" pitchFamily="-112" charset="0"/>
            </a:endParaRPr>
          </a:p>
          <a:p>
            <a:pPr marL="514350" indent="-514350">
              <a:defRPr/>
            </a:pPr>
            <a:endParaRPr lang="nl-NL" sz="2400" dirty="0" smtClean="0">
              <a:solidFill>
                <a:schemeClr val="tx1">
                  <a:lumMod val="75000"/>
                  <a:lumOff val="25000"/>
                </a:schemeClr>
              </a:solidFill>
              <a:latin typeface="Arial Black" pitchFamily="-112" charset="0"/>
            </a:endParaRPr>
          </a:p>
          <a:p>
            <a:pPr marL="514350" indent="-514350">
              <a:defRPr/>
            </a:pPr>
            <a:endParaRPr lang="nl-NL" sz="2400" dirty="0">
              <a:solidFill>
                <a:schemeClr val="tx1">
                  <a:lumMod val="75000"/>
                  <a:lumOff val="25000"/>
                </a:schemeClr>
              </a:solidFill>
              <a:latin typeface="Arial Black" pitchFamily="-112" charset="0"/>
            </a:endParaRPr>
          </a:p>
          <a:p>
            <a:pPr marL="514350" indent="-514350">
              <a:defRPr/>
            </a:pPr>
            <a:endParaRPr lang="nl-NL" sz="2400" dirty="0">
              <a:solidFill>
                <a:schemeClr val="tx1">
                  <a:lumMod val="75000"/>
                  <a:lumOff val="25000"/>
                </a:schemeClr>
              </a:solidFill>
              <a:latin typeface="Arial Black" pitchFamily="-11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523220"/>
          </a:xfrm>
          <a:prstGeom prst="rect">
            <a:avLst/>
          </a:prstGeom>
          <a:noFill/>
          <a:ln w="9525">
            <a:noFill/>
            <a:miter lim="800000"/>
            <a:headEnd/>
            <a:tailEnd/>
          </a:ln>
        </p:spPr>
        <p:txBody>
          <a:bodyPr>
            <a:spAutoFit/>
          </a:bodyPr>
          <a:lstStyle/>
          <a:p>
            <a:pPr algn="ctr">
              <a:defRPr/>
            </a:pPr>
            <a:r>
              <a:rPr lang="nl-NL" sz="2800" dirty="0" smtClean="0">
                <a:solidFill>
                  <a:schemeClr val="accent6">
                    <a:lumMod val="75000"/>
                  </a:schemeClr>
                </a:solidFill>
                <a:latin typeface="Arial Black" pitchFamily="-112" charset="0"/>
              </a:rPr>
              <a:t>Experiment </a:t>
            </a:r>
            <a:r>
              <a:rPr lang="nl-NL" sz="2800" dirty="0">
                <a:solidFill>
                  <a:schemeClr val="accent6">
                    <a:lumMod val="75000"/>
                  </a:schemeClr>
                </a:solidFill>
                <a:latin typeface="Arial Black" pitchFamily="-112" charset="0"/>
              </a:rPr>
              <a:t>Stedelijk Lyceum Enschede</a:t>
            </a:r>
          </a:p>
        </p:txBody>
      </p:sp>
      <p:sp>
        <p:nvSpPr>
          <p:cNvPr id="8" name="Rechthoek 7"/>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19460"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19461"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11" name="Tekstvak 10"/>
          <p:cNvSpPr txBox="1">
            <a:spLocks noChangeArrowheads="1"/>
          </p:cNvSpPr>
          <p:nvPr/>
        </p:nvSpPr>
        <p:spPr bwMode="auto">
          <a:xfrm>
            <a:off x="735013" y="2214563"/>
            <a:ext cx="8158162" cy="2062103"/>
          </a:xfrm>
          <a:prstGeom prst="rect">
            <a:avLst/>
          </a:prstGeom>
          <a:noFill/>
          <a:ln w="9525">
            <a:noFill/>
            <a:miter lim="800000"/>
            <a:headEnd/>
            <a:tailEnd/>
          </a:ln>
        </p:spPr>
        <p:txBody>
          <a:bodyPr>
            <a:spAutoFit/>
          </a:bodyPr>
          <a:lstStyle/>
          <a:p>
            <a:pPr marL="514350" indent="-514350">
              <a:defRPr/>
            </a:pPr>
            <a:endParaRPr lang="nl-NL" sz="3200" dirty="0">
              <a:solidFill>
                <a:schemeClr val="tx1">
                  <a:lumMod val="75000"/>
                  <a:lumOff val="25000"/>
                </a:schemeClr>
              </a:solidFill>
              <a:latin typeface="Arial Black" pitchFamily="-112" charset="0"/>
            </a:endParaRPr>
          </a:p>
          <a:p>
            <a:pPr marL="514350" indent="-514350">
              <a:defRPr/>
            </a:pPr>
            <a:r>
              <a:rPr lang="nl-NL" sz="2400" dirty="0">
                <a:solidFill>
                  <a:schemeClr val="tx1">
                    <a:lumMod val="75000"/>
                    <a:lumOff val="25000"/>
                  </a:schemeClr>
                </a:solidFill>
                <a:latin typeface="Arial Black" pitchFamily="-112" charset="0"/>
              </a:rPr>
              <a:t>Hoe </a:t>
            </a:r>
            <a:r>
              <a:rPr lang="nl-NL" sz="2400" dirty="0" smtClean="0">
                <a:solidFill>
                  <a:schemeClr val="tx1">
                    <a:lumMod val="75000"/>
                    <a:lumOff val="25000"/>
                  </a:schemeClr>
                </a:solidFill>
                <a:latin typeface="Arial Black" pitchFamily="-112" charset="0"/>
              </a:rPr>
              <a:t>ga je </a:t>
            </a:r>
            <a:r>
              <a:rPr lang="nl-NL" sz="2400" dirty="0">
                <a:solidFill>
                  <a:schemeClr val="tx1">
                    <a:lumMod val="75000"/>
                    <a:lumOff val="25000"/>
                  </a:schemeClr>
                </a:solidFill>
                <a:latin typeface="Arial Black" pitchFamily="-112" charset="0"/>
              </a:rPr>
              <a:t>hier </a:t>
            </a:r>
            <a:r>
              <a:rPr lang="nl-NL" sz="2400" dirty="0" smtClean="0">
                <a:solidFill>
                  <a:schemeClr val="tx1">
                    <a:lumMod val="75000"/>
                    <a:lumOff val="25000"/>
                  </a:schemeClr>
                </a:solidFill>
                <a:latin typeface="Arial Black" pitchFamily="-112" charset="0"/>
              </a:rPr>
              <a:t>volgend schooljaar mee aan de slag?</a:t>
            </a:r>
            <a:endParaRPr lang="nl-NL" sz="2400" dirty="0">
              <a:solidFill>
                <a:schemeClr val="tx1">
                  <a:lumMod val="75000"/>
                  <a:lumOff val="25000"/>
                </a:schemeClr>
              </a:solidFill>
              <a:latin typeface="Arial Black" pitchFamily="-112" charset="0"/>
            </a:endParaRPr>
          </a:p>
          <a:p>
            <a:pPr marL="514350" indent="-514350">
              <a:defRPr/>
            </a:pPr>
            <a:endParaRPr lang="nl-NL" sz="2400" dirty="0">
              <a:solidFill>
                <a:schemeClr val="tx1">
                  <a:lumMod val="75000"/>
                  <a:lumOff val="25000"/>
                </a:schemeClr>
              </a:solidFill>
              <a:latin typeface="Arial Black" pitchFamily="-112" charset="0"/>
            </a:endParaRPr>
          </a:p>
          <a:p>
            <a:pPr marL="514350" indent="-514350">
              <a:defRPr/>
            </a:pPr>
            <a:endParaRPr lang="nl-NL" sz="2400" dirty="0">
              <a:solidFill>
                <a:schemeClr val="tx1">
                  <a:lumMod val="75000"/>
                  <a:lumOff val="25000"/>
                </a:schemeClr>
              </a:solidFill>
              <a:latin typeface="Arial Black" pitchFamily="-112" charset="0"/>
            </a:endParaRPr>
          </a:p>
        </p:txBody>
      </p:sp>
      <p:pic>
        <p:nvPicPr>
          <p:cNvPr id="19463" name="Picture 2" descr="http://t3.gstatic.com/images?q=tbn:ANd9GcRXwyCaeJBw14EvwKb4Lwcw3rYS5_ZufPIjPm_4jBGsoM5r4nj5"/>
          <p:cNvPicPr>
            <a:picLocks noChangeAspect="1" noChangeArrowheads="1"/>
          </p:cNvPicPr>
          <p:nvPr/>
        </p:nvPicPr>
        <p:blipFill>
          <a:blip r:embed="rId5" cstate="print"/>
          <a:srcRect/>
          <a:stretch>
            <a:fillRect/>
          </a:stretch>
        </p:blipFill>
        <p:spPr bwMode="auto">
          <a:xfrm>
            <a:off x="2949575" y="3730625"/>
            <a:ext cx="3187700" cy="2387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1200329"/>
          </a:xfrm>
          <a:prstGeom prst="rect">
            <a:avLst/>
          </a:prstGeom>
          <a:noFill/>
          <a:ln w="9525">
            <a:noFill/>
            <a:miter lim="800000"/>
            <a:headEnd/>
            <a:tailEnd/>
          </a:ln>
        </p:spPr>
        <p:txBody>
          <a:bodyPr>
            <a:spAutoFit/>
          </a:bodyPr>
          <a:lstStyle/>
          <a:p>
            <a:pPr algn="ctr">
              <a:defRPr/>
            </a:pPr>
            <a:r>
              <a:rPr lang="nl-NL" sz="4400" dirty="0" err="1" smtClean="0">
                <a:solidFill>
                  <a:schemeClr val="tx1">
                    <a:lumMod val="75000"/>
                    <a:lumOff val="25000"/>
                  </a:schemeClr>
                </a:solidFill>
                <a:latin typeface="Arial Black" pitchFamily="-112" charset="0"/>
              </a:rPr>
              <a:t>Inspiratiebijeekomsten</a:t>
            </a:r>
            <a:r>
              <a:rPr lang="nl-NL" sz="4400" dirty="0" smtClean="0">
                <a:solidFill>
                  <a:schemeClr val="tx1">
                    <a:lumMod val="75000"/>
                    <a:lumOff val="25000"/>
                  </a:schemeClr>
                </a:solidFill>
                <a:latin typeface="Arial Black" pitchFamily="-112" charset="0"/>
              </a:rPr>
              <a:t> </a:t>
            </a:r>
            <a:endParaRPr lang="nl-NL" sz="4400" dirty="0">
              <a:solidFill>
                <a:schemeClr val="tx1">
                  <a:lumMod val="75000"/>
                  <a:lumOff val="25000"/>
                </a:schemeClr>
              </a:solidFill>
              <a:latin typeface="Arial Black" pitchFamily="-112" charset="0"/>
            </a:endParaRPr>
          </a:p>
          <a:p>
            <a:pPr algn="ctr">
              <a:defRPr/>
            </a:pPr>
            <a:r>
              <a:rPr lang="nl-NL" sz="2800" dirty="0">
                <a:solidFill>
                  <a:schemeClr val="accent6">
                    <a:lumMod val="75000"/>
                  </a:schemeClr>
                </a:solidFill>
                <a:latin typeface="Arial Black" pitchFamily="-112" charset="0"/>
              </a:rPr>
              <a:t>Experiment Stedelijk Lyceum Enschede</a:t>
            </a:r>
          </a:p>
        </p:txBody>
      </p:sp>
      <p:sp>
        <p:nvSpPr>
          <p:cNvPr id="41" name="Rechthoek 40"/>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4101"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4102"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7" name="Rechthoek 6"/>
          <p:cNvSpPr/>
          <p:nvPr/>
        </p:nvSpPr>
        <p:spPr>
          <a:xfrm>
            <a:off x="2286000" y="1484785"/>
            <a:ext cx="4572000" cy="5170646"/>
          </a:xfrm>
          <a:prstGeom prst="rect">
            <a:avLst/>
          </a:prstGeom>
        </p:spPr>
        <p:txBody>
          <a:bodyPr wrap="square">
            <a:spAutoFit/>
          </a:bodyPr>
          <a:lstStyle/>
          <a:p>
            <a:r>
              <a:rPr lang="nl-NL" sz="2400" b="1" dirty="0" smtClean="0"/>
              <a:t>Samenvatting tweede bijeenkomst:</a:t>
            </a:r>
          </a:p>
          <a:p>
            <a:endParaRPr lang="nl-NL" sz="2400" b="1" dirty="0" smtClean="0"/>
          </a:p>
          <a:p>
            <a:r>
              <a:rPr lang="nl-NL" sz="2400" b="1" dirty="0" smtClean="0"/>
              <a:t>Aansluiten bij de energiegevers voor leerlingen en docenten: </a:t>
            </a:r>
          </a:p>
          <a:p>
            <a:endParaRPr lang="nl-NL" sz="2400" b="1" dirty="0" smtClean="0"/>
          </a:p>
          <a:p>
            <a:r>
              <a:rPr lang="nl-NL" sz="2400" b="1" dirty="0" smtClean="0"/>
              <a:t>Voorbeeld: energie door creativiteit en ondernemendheid</a:t>
            </a:r>
          </a:p>
          <a:p>
            <a:endParaRPr lang="nl-NL" sz="2400" b="1" dirty="0" smtClean="0"/>
          </a:p>
          <a:p>
            <a:r>
              <a:rPr lang="nl-NL" sz="2400" b="1" dirty="0" smtClean="0"/>
              <a:t>Zorgt voor werken vanuit plezier en overtuiging. </a:t>
            </a:r>
          </a:p>
          <a:p>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1200329"/>
          </a:xfrm>
          <a:prstGeom prst="rect">
            <a:avLst/>
          </a:prstGeom>
          <a:noFill/>
          <a:ln w="9525">
            <a:noFill/>
            <a:miter lim="800000"/>
            <a:headEnd/>
            <a:tailEnd/>
          </a:ln>
        </p:spPr>
        <p:txBody>
          <a:bodyPr>
            <a:spAutoFit/>
          </a:bodyPr>
          <a:lstStyle/>
          <a:p>
            <a:pPr algn="ctr">
              <a:defRPr/>
            </a:pPr>
            <a:r>
              <a:rPr lang="nl-NL" sz="4400" dirty="0" err="1" smtClean="0">
                <a:solidFill>
                  <a:schemeClr val="tx1">
                    <a:lumMod val="75000"/>
                    <a:lumOff val="25000"/>
                  </a:schemeClr>
                </a:solidFill>
                <a:latin typeface="Arial Black" pitchFamily="-112" charset="0"/>
              </a:rPr>
              <a:t>Inspiratiebijeekomsten</a:t>
            </a:r>
            <a:r>
              <a:rPr lang="nl-NL" sz="4400" dirty="0" smtClean="0">
                <a:solidFill>
                  <a:schemeClr val="tx1">
                    <a:lumMod val="75000"/>
                    <a:lumOff val="25000"/>
                  </a:schemeClr>
                </a:solidFill>
                <a:latin typeface="Arial Black" pitchFamily="-112" charset="0"/>
              </a:rPr>
              <a:t> </a:t>
            </a:r>
            <a:endParaRPr lang="nl-NL" sz="4400" dirty="0">
              <a:solidFill>
                <a:schemeClr val="tx1">
                  <a:lumMod val="75000"/>
                  <a:lumOff val="25000"/>
                </a:schemeClr>
              </a:solidFill>
              <a:latin typeface="Arial Black" pitchFamily="-112" charset="0"/>
            </a:endParaRPr>
          </a:p>
          <a:p>
            <a:pPr algn="ctr">
              <a:defRPr/>
            </a:pPr>
            <a:r>
              <a:rPr lang="nl-NL" sz="2800" dirty="0">
                <a:solidFill>
                  <a:schemeClr val="accent6">
                    <a:lumMod val="75000"/>
                  </a:schemeClr>
                </a:solidFill>
                <a:latin typeface="Arial Black" pitchFamily="-112" charset="0"/>
              </a:rPr>
              <a:t>Experiment Stedelijk Lyceum Enschede</a:t>
            </a:r>
          </a:p>
        </p:txBody>
      </p:sp>
      <p:sp>
        <p:nvSpPr>
          <p:cNvPr id="41" name="Rechthoek 40"/>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4101"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4102"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7" name="Rechthoek 6"/>
          <p:cNvSpPr/>
          <p:nvPr/>
        </p:nvSpPr>
        <p:spPr>
          <a:xfrm>
            <a:off x="2286000" y="1484785"/>
            <a:ext cx="4572000" cy="4062651"/>
          </a:xfrm>
          <a:prstGeom prst="rect">
            <a:avLst/>
          </a:prstGeom>
        </p:spPr>
        <p:txBody>
          <a:bodyPr wrap="square">
            <a:spAutoFit/>
          </a:bodyPr>
          <a:lstStyle/>
          <a:p>
            <a:r>
              <a:rPr lang="nl-NL" sz="2400" b="1" dirty="0" smtClean="0"/>
              <a:t>Samenvatting derde bijeenkomst:</a:t>
            </a:r>
          </a:p>
          <a:p>
            <a:endParaRPr lang="nl-NL" sz="2400" b="1" dirty="0" smtClean="0"/>
          </a:p>
          <a:p>
            <a:r>
              <a:rPr lang="nl-NL" sz="2400" b="1" dirty="0" err="1" smtClean="0"/>
              <a:t>Leerlinggericht</a:t>
            </a:r>
            <a:r>
              <a:rPr lang="nl-NL" sz="2400" b="1" dirty="0" smtClean="0"/>
              <a:t> en opbrengstgericht leren combineren.</a:t>
            </a:r>
          </a:p>
          <a:p>
            <a:endParaRPr lang="nl-NL" sz="2400" b="1" dirty="0" smtClean="0"/>
          </a:p>
          <a:p>
            <a:r>
              <a:rPr lang="nl-NL" sz="2400" b="1" dirty="0" smtClean="0"/>
              <a:t>Maatwerk organiseren samen met de leerlingen en samen </a:t>
            </a:r>
            <a:r>
              <a:rPr lang="nl-NL" sz="2400" b="1" smtClean="0"/>
              <a:t>met collega’s</a:t>
            </a:r>
            <a:endParaRPr lang="nl-NL" sz="2400" b="1" dirty="0" smtClean="0"/>
          </a:p>
          <a:p>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1200329"/>
          </a:xfrm>
          <a:prstGeom prst="rect">
            <a:avLst/>
          </a:prstGeom>
          <a:noFill/>
          <a:ln w="9525">
            <a:noFill/>
            <a:miter lim="800000"/>
            <a:headEnd/>
            <a:tailEnd/>
          </a:ln>
        </p:spPr>
        <p:txBody>
          <a:bodyPr>
            <a:spAutoFit/>
          </a:bodyPr>
          <a:lstStyle/>
          <a:p>
            <a:pPr algn="ctr">
              <a:defRPr/>
            </a:pPr>
            <a:r>
              <a:rPr lang="nl-NL" sz="4400" dirty="0" smtClean="0">
                <a:solidFill>
                  <a:schemeClr val="tx1">
                    <a:lumMod val="75000"/>
                    <a:lumOff val="25000"/>
                  </a:schemeClr>
                </a:solidFill>
                <a:latin typeface="Arial Black" pitchFamily="-112" charset="0"/>
              </a:rPr>
              <a:t>Inspiratiebijeenkomsten </a:t>
            </a:r>
            <a:endParaRPr lang="nl-NL" sz="4400" dirty="0">
              <a:solidFill>
                <a:schemeClr val="tx1">
                  <a:lumMod val="75000"/>
                  <a:lumOff val="25000"/>
                </a:schemeClr>
              </a:solidFill>
              <a:latin typeface="Arial Black" pitchFamily="-112" charset="0"/>
            </a:endParaRPr>
          </a:p>
          <a:p>
            <a:pPr algn="ctr">
              <a:defRPr/>
            </a:pPr>
            <a:r>
              <a:rPr lang="nl-NL" sz="2800" dirty="0">
                <a:solidFill>
                  <a:schemeClr val="accent6">
                    <a:lumMod val="75000"/>
                  </a:schemeClr>
                </a:solidFill>
                <a:latin typeface="Arial Black" pitchFamily="-112" charset="0"/>
              </a:rPr>
              <a:t>Experiment Stedelijk Lyceum Enschede</a:t>
            </a:r>
          </a:p>
        </p:txBody>
      </p:sp>
      <p:sp>
        <p:nvSpPr>
          <p:cNvPr id="31" name="Tekstvak 30"/>
          <p:cNvSpPr txBox="1">
            <a:spLocks noChangeArrowheads="1"/>
          </p:cNvSpPr>
          <p:nvPr/>
        </p:nvSpPr>
        <p:spPr bwMode="auto">
          <a:xfrm>
            <a:off x="735013" y="2214563"/>
            <a:ext cx="8158162" cy="1077218"/>
          </a:xfrm>
          <a:prstGeom prst="rect">
            <a:avLst/>
          </a:prstGeom>
          <a:noFill/>
          <a:ln w="9525">
            <a:noFill/>
            <a:miter lim="800000"/>
            <a:headEnd/>
            <a:tailEnd/>
          </a:ln>
        </p:spPr>
        <p:txBody>
          <a:bodyPr>
            <a:spAutoFit/>
          </a:bodyPr>
          <a:lstStyle/>
          <a:p>
            <a:pPr>
              <a:defRPr/>
            </a:pPr>
            <a:endParaRPr lang="nl-NL" sz="3200" dirty="0" smtClean="0">
              <a:solidFill>
                <a:schemeClr val="tx1">
                  <a:lumMod val="75000"/>
                  <a:lumOff val="25000"/>
                </a:schemeClr>
              </a:solidFill>
              <a:latin typeface="Arial Black" pitchFamily="-112" charset="0"/>
            </a:endParaRPr>
          </a:p>
          <a:p>
            <a:pPr>
              <a:defRPr/>
            </a:pPr>
            <a:endParaRPr lang="nl-NL" sz="3200" dirty="0">
              <a:solidFill>
                <a:schemeClr val="tx1">
                  <a:lumMod val="75000"/>
                  <a:lumOff val="25000"/>
                </a:schemeClr>
              </a:solidFill>
              <a:latin typeface="Arial Black" pitchFamily="-112" charset="0"/>
            </a:endParaRPr>
          </a:p>
        </p:txBody>
      </p:sp>
      <p:sp>
        <p:nvSpPr>
          <p:cNvPr id="7" name="Rechthoek 6"/>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5125"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5126"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8" name="Rechthoek 7"/>
          <p:cNvSpPr/>
          <p:nvPr/>
        </p:nvSpPr>
        <p:spPr>
          <a:xfrm>
            <a:off x="2286000" y="836712"/>
            <a:ext cx="4572000" cy="7017306"/>
          </a:xfrm>
          <a:prstGeom prst="rect">
            <a:avLst/>
          </a:prstGeom>
        </p:spPr>
        <p:txBody>
          <a:bodyPr wrap="square">
            <a:spAutoFit/>
          </a:bodyPr>
          <a:lstStyle/>
          <a:p>
            <a:endParaRPr lang="nl-NL" dirty="0" smtClean="0"/>
          </a:p>
          <a:p>
            <a:endParaRPr lang="nl-NL" dirty="0" smtClean="0"/>
          </a:p>
          <a:p>
            <a:r>
              <a:rPr lang="nl-NL" b="1" dirty="0" smtClean="0"/>
              <a:t>Derde bijeenkomst:</a:t>
            </a:r>
          </a:p>
          <a:p>
            <a:endParaRPr lang="nl-NL" b="1" dirty="0" smtClean="0"/>
          </a:p>
          <a:p>
            <a:r>
              <a:rPr lang="nl-NL" b="1" dirty="0" err="1" smtClean="0"/>
              <a:t>Leerlinggericht</a:t>
            </a:r>
            <a:r>
              <a:rPr lang="nl-NL" b="1" dirty="0" smtClean="0"/>
              <a:t> en opbrengstgericht leren combineren.</a:t>
            </a:r>
          </a:p>
          <a:p>
            <a:endParaRPr lang="nl-NL" b="1" dirty="0" smtClean="0"/>
          </a:p>
          <a:p>
            <a:endParaRPr lang="nl-NL" b="1" dirty="0" smtClean="0"/>
          </a:p>
          <a:p>
            <a:r>
              <a:rPr lang="nl-NL" b="1" dirty="0" err="1" smtClean="0"/>
              <a:t>Quest</a:t>
            </a:r>
            <a:r>
              <a:rPr lang="nl-NL" b="1" dirty="0" smtClean="0"/>
              <a:t> bereidt leerlingen voor op de bovenbouw van het A.R. </a:t>
            </a:r>
            <a:r>
              <a:rPr lang="nl-NL" b="1" dirty="0" err="1" smtClean="0"/>
              <a:t>Holstcollege</a:t>
            </a:r>
            <a:r>
              <a:rPr lang="nl-NL" b="1" dirty="0" smtClean="0"/>
              <a:t> door ze meer maatwerk te bieden.</a:t>
            </a:r>
          </a:p>
          <a:p>
            <a:endParaRPr lang="nl-NL" b="1" dirty="0" smtClean="0"/>
          </a:p>
          <a:p>
            <a:endParaRPr lang="nl-NL" b="1" dirty="0" smtClean="0"/>
          </a:p>
          <a:p>
            <a:endParaRPr lang="nl-NL" b="1" dirty="0" smtClean="0"/>
          </a:p>
          <a:p>
            <a:endParaRPr lang="nl-NL" b="1" dirty="0" smtClean="0"/>
          </a:p>
          <a:p>
            <a:endParaRPr lang="nl-NL" b="1" dirty="0" smtClean="0"/>
          </a:p>
          <a:p>
            <a:endParaRPr lang="nl-NL" b="1" dirty="0" smtClean="0"/>
          </a:p>
          <a:p>
            <a:endParaRPr lang="nl-NL" b="1" dirty="0" smtClean="0"/>
          </a:p>
          <a:p>
            <a:endParaRPr lang="nl-NL" b="1" dirty="0" smtClean="0"/>
          </a:p>
          <a:p>
            <a:endParaRPr lang="nl-NL" b="1" dirty="0" smtClean="0"/>
          </a:p>
          <a:p>
            <a:endParaRPr lang="nl-NL" b="1" dirty="0" smtClean="0"/>
          </a:p>
          <a:p>
            <a:endParaRPr lang="nl-NL" b="1" dirty="0" smtClean="0"/>
          </a:p>
          <a:p>
            <a:endParaRPr lang="nl-NL" b="1" dirty="0" smtClean="0"/>
          </a:p>
          <a:p>
            <a:endParaRPr lang="nl-NL" b="1" dirty="0" smtClean="0"/>
          </a:p>
          <a:p>
            <a:endParaRPr lang="nl-NL" dirty="0"/>
          </a:p>
        </p:txBody>
      </p:sp>
      <p:sp>
        <p:nvSpPr>
          <p:cNvPr id="13" name="Rechthoek 12"/>
          <p:cNvSpPr/>
          <p:nvPr/>
        </p:nvSpPr>
        <p:spPr>
          <a:xfrm>
            <a:off x="2286000" y="2967335"/>
            <a:ext cx="4572000" cy="2308324"/>
          </a:xfrm>
          <a:prstGeom prst="rect">
            <a:avLst/>
          </a:prstGeom>
        </p:spPr>
        <p:txBody>
          <a:bodyPr>
            <a:spAutoFit/>
          </a:bodyPr>
          <a:lstStyle/>
          <a:p>
            <a:endParaRPr lang="nl-NL" b="1" dirty="0" smtClean="0"/>
          </a:p>
          <a:p>
            <a:endParaRPr lang="nl-NL" b="1" dirty="0" smtClean="0"/>
          </a:p>
          <a:p>
            <a:endParaRPr lang="nl-NL" b="1" dirty="0" smtClean="0"/>
          </a:p>
          <a:p>
            <a:endParaRPr lang="nl-NL" b="1" dirty="0" smtClean="0"/>
          </a:p>
          <a:p>
            <a:endParaRPr lang="nl-NL" b="1" dirty="0" smtClean="0"/>
          </a:p>
          <a:p>
            <a:r>
              <a:rPr lang="nl-NL" b="1" dirty="0" smtClean="0"/>
              <a:t>Uitgangspunt is dat een leerling die zelf keuzemogelijkheden heeft gemotiveerder is.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31"/>
                                        </p:tgtEl>
                                        <p:attrNameLst>
                                          <p:attrName>style.visibility</p:attrName>
                                        </p:attrNameLst>
                                      </p:cBhvr>
                                      <p:to>
                                        <p:strVal val="visible"/>
                                      </p:to>
                                    </p:set>
                                    <p:animEffect transition="in" filter="fade">
                                      <p:cBhvr>
                                        <p:cTn id="11"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523220"/>
          </a:xfrm>
          <a:prstGeom prst="rect">
            <a:avLst/>
          </a:prstGeom>
          <a:noFill/>
          <a:ln w="9525">
            <a:noFill/>
            <a:miter lim="800000"/>
            <a:headEnd/>
            <a:tailEnd/>
          </a:ln>
        </p:spPr>
        <p:txBody>
          <a:bodyPr>
            <a:spAutoFit/>
          </a:bodyPr>
          <a:lstStyle/>
          <a:p>
            <a:pPr algn="ctr">
              <a:defRPr/>
            </a:pPr>
            <a:r>
              <a:rPr lang="nl-NL" sz="2800" dirty="0" smtClean="0">
                <a:solidFill>
                  <a:schemeClr val="accent6">
                    <a:lumMod val="75000"/>
                  </a:schemeClr>
                </a:solidFill>
                <a:latin typeface="Arial Black" pitchFamily="-112" charset="0"/>
              </a:rPr>
              <a:t>Experiment </a:t>
            </a:r>
            <a:r>
              <a:rPr lang="nl-NL" sz="2800" dirty="0">
                <a:solidFill>
                  <a:schemeClr val="accent6">
                    <a:lumMod val="75000"/>
                  </a:schemeClr>
                </a:solidFill>
                <a:latin typeface="Arial Black" pitchFamily="-112" charset="0"/>
              </a:rPr>
              <a:t>Stedelijk Lyceum Enschede</a:t>
            </a:r>
          </a:p>
        </p:txBody>
      </p:sp>
      <p:sp>
        <p:nvSpPr>
          <p:cNvPr id="8" name="Rechthoek 7"/>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6149"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6150"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7" name="Rechthoek 6"/>
          <p:cNvSpPr/>
          <p:nvPr/>
        </p:nvSpPr>
        <p:spPr>
          <a:xfrm>
            <a:off x="2286000" y="1772816"/>
            <a:ext cx="4572000" cy="4062651"/>
          </a:xfrm>
          <a:prstGeom prst="rect">
            <a:avLst/>
          </a:prstGeom>
        </p:spPr>
        <p:txBody>
          <a:bodyPr wrap="square">
            <a:spAutoFit/>
          </a:bodyPr>
          <a:lstStyle/>
          <a:p>
            <a:r>
              <a:rPr lang="nl-NL" sz="2400" b="1" dirty="0" err="1" smtClean="0"/>
              <a:t>Quest</a:t>
            </a:r>
            <a:r>
              <a:rPr lang="nl-NL" sz="2400" b="1" dirty="0" smtClean="0"/>
              <a:t>:</a:t>
            </a:r>
          </a:p>
          <a:p>
            <a:endParaRPr lang="nl-NL" sz="2400" b="1" dirty="0" smtClean="0"/>
          </a:p>
          <a:p>
            <a:r>
              <a:rPr lang="nl-NL" sz="2400" b="1" dirty="0" smtClean="0"/>
              <a:t>De einddoelen liggen vast.</a:t>
            </a:r>
            <a:br>
              <a:rPr lang="nl-NL" sz="2400" b="1" dirty="0" smtClean="0"/>
            </a:br>
            <a:r>
              <a:rPr lang="nl-NL" sz="2400" b="1" dirty="0" smtClean="0"/>
              <a:t>De leerlingen starten met het opbouwen van vakkennis. Daarnaast leren ze algemene vaardigheden, zoals samenwerken, organiseren, plannen en presenteren.</a:t>
            </a:r>
          </a:p>
          <a:p>
            <a:endParaRPr lang="nl-NL" sz="2400" b="1" dirty="0" smtClean="0"/>
          </a:p>
          <a:p>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2492990"/>
          </a:xfrm>
          <a:prstGeom prst="rect">
            <a:avLst/>
          </a:prstGeom>
          <a:noFill/>
          <a:ln w="9525">
            <a:noFill/>
            <a:miter lim="800000"/>
            <a:headEnd/>
            <a:tailEnd/>
          </a:ln>
        </p:spPr>
        <p:txBody>
          <a:bodyPr>
            <a:spAutoFit/>
          </a:bodyPr>
          <a:lstStyle/>
          <a:p>
            <a:pPr algn="ctr">
              <a:defRPr/>
            </a:pPr>
            <a:endParaRPr lang="nl-NL" sz="4400" dirty="0">
              <a:solidFill>
                <a:schemeClr val="tx1">
                  <a:lumMod val="75000"/>
                  <a:lumOff val="25000"/>
                </a:schemeClr>
              </a:solidFill>
              <a:latin typeface="Arial Black" pitchFamily="-112" charset="0"/>
            </a:endParaRPr>
          </a:p>
          <a:p>
            <a:pPr algn="ctr">
              <a:defRPr/>
            </a:pPr>
            <a:r>
              <a:rPr lang="nl-NL" sz="2800" dirty="0">
                <a:solidFill>
                  <a:schemeClr val="accent6">
                    <a:lumMod val="75000"/>
                  </a:schemeClr>
                </a:solidFill>
                <a:latin typeface="Arial Black" pitchFamily="-112" charset="0"/>
              </a:rPr>
              <a:t>Experiment Stedelijk Lyceum </a:t>
            </a:r>
            <a:r>
              <a:rPr lang="nl-NL" sz="2800" dirty="0" smtClean="0">
                <a:solidFill>
                  <a:schemeClr val="accent6">
                    <a:lumMod val="75000"/>
                  </a:schemeClr>
                </a:solidFill>
                <a:latin typeface="Arial Black" pitchFamily="-112" charset="0"/>
              </a:rPr>
              <a:t>Enschede</a:t>
            </a:r>
          </a:p>
          <a:p>
            <a:pPr algn="ctr">
              <a:defRPr/>
            </a:pPr>
            <a:endParaRPr lang="nl-NL" sz="2800" dirty="0" smtClean="0">
              <a:solidFill>
                <a:schemeClr val="accent6">
                  <a:lumMod val="75000"/>
                </a:schemeClr>
              </a:solidFill>
              <a:latin typeface="Arial Black" pitchFamily="-112" charset="0"/>
            </a:endParaRPr>
          </a:p>
          <a:p>
            <a:pPr algn="ctr">
              <a:defRPr/>
            </a:pPr>
            <a:endParaRPr lang="nl-NL" sz="2800" dirty="0" smtClean="0">
              <a:solidFill>
                <a:schemeClr val="accent6">
                  <a:lumMod val="75000"/>
                </a:schemeClr>
              </a:solidFill>
              <a:latin typeface="Arial Black" pitchFamily="-112" charset="0"/>
            </a:endParaRPr>
          </a:p>
          <a:p>
            <a:pPr algn="ctr">
              <a:defRPr/>
            </a:pPr>
            <a:endParaRPr lang="nl-NL" sz="2800" dirty="0">
              <a:solidFill>
                <a:schemeClr val="accent6">
                  <a:lumMod val="75000"/>
                </a:schemeClr>
              </a:solidFill>
              <a:latin typeface="Arial Black" pitchFamily="-112" charset="0"/>
            </a:endParaRPr>
          </a:p>
        </p:txBody>
      </p:sp>
      <p:sp>
        <p:nvSpPr>
          <p:cNvPr id="31" name="Tekstvak 30"/>
          <p:cNvSpPr txBox="1">
            <a:spLocks noChangeArrowheads="1"/>
          </p:cNvSpPr>
          <p:nvPr/>
        </p:nvSpPr>
        <p:spPr bwMode="auto">
          <a:xfrm>
            <a:off x="735013" y="2214563"/>
            <a:ext cx="8158162" cy="1200329"/>
          </a:xfrm>
          <a:prstGeom prst="rect">
            <a:avLst/>
          </a:prstGeom>
          <a:noFill/>
          <a:ln w="9525">
            <a:noFill/>
            <a:miter lim="800000"/>
            <a:headEnd/>
            <a:tailEnd/>
          </a:ln>
        </p:spPr>
        <p:txBody>
          <a:bodyPr>
            <a:spAutoFit/>
          </a:bodyPr>
          <a:lstStyle/>
          <a:p>
            <a:pPr marL="514350" indent="-514350">
              <a:defRPr/>
            </a:pPr>
            <a:endParaRPr lang="nl-NL" sz="2400" dirty="0">
              <a:solidFill>
                <a:schemeClr val="tx1">
                  <a:lumMod val="75000"/>
                  <a:lumOff val="25000"/>
                </a:schemeClr>
              </a:solidFill>
              <a:latin typeface="Arial Black" pitchFamily="-112" charset="0"/>
            </a:endParaRPr>
          </a:p>
          <a:p>
            <a:pPr marL="514350" indent="-514350">
              <a:defRPr/>
            </a:pPr>
            <a:endParaRPr lang="nl-NL" sz="2400" dirty="0">
              <a:solidFill>
                <a:schemeClr val="tx1">
                  <a:lumMod val="75000"/>
                  <a:lumOff val="25000"/>
                </a:schemeClr>
              </a:solidFill>
              <a:latin typeface="Arial Black" pitchFamily="-112" charset="0"/>
            </a:endParaRPr>
          </a:p>
          <a:p>
            <a:pPr marL="514350" indent="-514350">
              <a:defRPr/>
            </a:pPr>
            <a:endParaRPr lang="nl-NL" sz="2400" dirty="0">
              <a:solidFill>
                <a:schemeClr val="tx1">
                  <a:lumMod val="75000"/>
                  <a:lumOff val="25000"/>
                </a:schemeClr>
              </a:solidFill>
              <a:latin typeface="Arial Black" pitchFamily="-112" charset="0"/>
            </a:endParaRPr>
          </a:p>
        </p:txBody>
      </p:sp>
      <p:sp>
        <p:nvSpPr>
          <p:cNvPr id="8" name="Rechthoek 7"/>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7173"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7174"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7" name="Rechthoek 6"/>
          <p:cNvSpPr/>
          <p:nvPr/>
        </p:nvSpPr>
        <p:spPr>
          <a:xfrm>
            <a:off x="2716331" y="1268760"/>
            <a:ext cx="3711337" cy="2862322"/>
          </a:xfrm>
          <a:prstGeom prst="rect">
            <a:avLst/>
          </a:prstGeom>
        </p:spPr>
        <p:txBody>
          <a:bodyPr wrap="square">
            <a:spAutoFit/>
          </a:bodyPr>
          <a:lstStyle/>
          <a:p>
            <a:endParaRPr lang="nl-NL" dirty="0" smtClean="0">
              <a:hlinkClick r:id="rId5"/>
            </a:endParaRPr>
          </a:p>
          <a:p>
            <a:endParaRPr lang="nl-NL" dirty="0" smtClean="0">
              <a:hlinkClick r:id="rId5"/>
            </a:endParaRPr>
          </a:p>
          <a:p>
            <a:endParaRPr lang="nl-NL" dirty="0" smtClean="0">
              <a:hlinkClick r:id="rId5"/>
            </a:endParaRPr>
          </a:p>
          <a:p>
            <a:endParaRPr lang="nl-NL" dirty="0" smtClean="0">
              <a:hlinkClick r:id="rId5"/>
            </a:endParaRPr>
          </a:p>
          <a:p>
            <a:endParaRPr lang="nl-NL" dirty="0" smtClean="0">
              <a:hlinkClick r:id="rId5"/>
            </a:endParaRPr>
          </a:p>
          <a:p>
            <a:endParaRPr lang="nl-NL" dirty="0" smtClean="0">
              <a:hlinkClick r:id="rId5"/>
            </a:endParaRPr>
          </a:p>
          <a:p>
            <a:endParaRPr lang="nl-NL" dirty="0" smtClean="0">
              <a:hlinkClick r:id="rId5"/>
            </a:endParaRPr>
          </a:p>
          <a:p>
            <a:endParaRPr lang="nl-NL" dirty="0" smtClean="0">
              <a:hlinkClick r:id="rId5"/>
            </a:endParaRPr>
          </a:p>
          <a:p>
            <a:endParaRPr lang="nl-NL" dirty="0" smtClean="0">
              <a:hlinkClick r:id="rId5"/>
            </a:endParaRPr>
          </a:p>
          <a:p>
            <a:r>
              <a:rPr lang="nl-NL" dirty="0" smtClean="0">
                <a:hlinkClick r:id="rId5"/>
              </a:rPr>
              <a:t>http://www.leraar24.nl/bijlage/2005</a:t>
            </a:r>
            <a:endParaRPr lang="nl-NL" dirty="0"/>
          </a:p>
        </p:txBody>
      </p:sp>
      <p:pic>
        <p:nvPicPr>
          <p:cNvPr id="1026" name="Picture 2"/>
          <p:cNvPicPr>
            <a:picLocks noChangeAspect="1" noChangeArrowheads="1"/>
          </p:cNvPicPr>
          <p:nvPr/>
        </p:nvPicPr>
        <p:blipFill>
          <a:blip r:embed="rId6" cstate="print"/>
          <a:srcRect/>
          <a:stretch>
            <a:fillRect/>
          </a:stretch>
        </p:blipFill>
        <p:spPr bwMode="auto">
          <a:xfrm>
            <a:off x="2352675" y="2085974"/>
            <a:ext cx="4438650" cy="3143225"/>
          </a:xfrm>
          <a:prstGeom prst="rect">
            <a:avLst/>
          </a:prstGeom>
          <a:noFill/>
          <a:ln w="9525">
            <a:noFill/>
            <a:miter lim="800000"/>
            <a:headEnd/>
            <a:tailEnd/>
          </a:ln>
        </p:spPr>
      </p:pic>
      <p:sp>
        <p:nvSpPr>
          <p:cNvPr id="10" name="Rechthoek 9"/>
          <p:cNvSpPr/>
          <p:nvPr/>
        </p:nvSpPr>
        <p:spPr>
          <a:xfrm>
            <a:off x="2699792" y="1556792"/>
            <a:ext cx="3711337" cy="369332"/>
          </a:xfrm>
          <a:prstGeom prst="rect">
            <a:avLst/>
          </a:prstGeom>
        </p:spPr>
        <p:txBody>
          <a:bodyPr wrap="none">
            <a:spAutoFit/>
          </a:bodyPr>
          <a:lstStyle/>
          <a:p>
            <a:r>
              <a:rPr lang="nl-NL" dirty="0" smtClean="0">
                <a:hlinkClick r:id="rId5"/>
              </a:rPr>
              <a:t>http://www.leraar24.nl/bijlage/2005</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31"/>
                                        </p:tgtEl>
                                        <p:attrNameLst>
                                          <p:attrName>style.visibility</p:attrName>
                                        </p:attrNameLst>
                                      </p:cBhvr>
                                      <p:to>
                                        <p:strVal val="visible"/>
                                      </p:to>
                                    </p:set>
                                    <p:animEffect transition="in" filter="fade">
                                      <p:cBhvr>
                                        <p:cTn id="11"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p:cNvSpPr txBox="1">
            <a:spLocks noChangeArrowheads="1"/>
          </p:cNvSpPr>
          <p:nvPr/>
        </p:nvSpPr>
        <p:spPr bwMode="auto">
          <a:xfrm>
            <a:off x="111125" y="142875"/>
            <a:ext cx="8893175" cy="523220"/>
          </a:xfrm>
          <a:prstGeom prst="rect">
            <a:avLst/>
          </a:prstGeom>
          <a:noFill/>
          <a:ln w="9525">
            <a:noFill/>
            <a:miter lim="800000"/>
            <a:headEnd/>
            <a:tailEnd/>
          </a:ln>
        </p:spPr>
        <p:txBody>
          <a:bodyPr>
            <a:spAutoFit/>
          </a:bodyPr>
          <a:lstStyle/>
          <a:p>
            <a:pPr algn="ctr">
              <a:defRPr/>
            </a:pPr>
            <a:r>
              <a:rPr lang="nl-NL" sz="2800" dirty="0" smtClean="0">
                <a:solidFill>
                  <a:schemeClr val="accent6">
                    <a:lumMod val="75000"/>
                  </a:schemeClr>
                </a:solidFill>
                <a:latin typeface="Arial Black" pitchFamily="-112" charset="0"/>
              </a:rPr>
              <a:t>Experiment </a:t>
            </a:r>
            <a:r>
              <a:rPr lang="nl-NL" sz="2800" dirty="0">
                <a:solidFill>
                  <a:schemeClr val="accent6">
                    <a:lumMod val="75000"/>
                  </a:schemeClr>
                </a:solidFill>
                <a:latin typeface="Arial Black" pitchFamily="-112" charset="0"/>
              </a:rPr>
              <a:t>Stedelijk Lyceum Enschede</a:t>
            </a:r>
          </a:p>
        </p:txBody>
      </p:sp>
      <p:sp>
        <p:nvSpPr>
          <p:cNvPr id="5" name="Rechthoek 4"/>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8197"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8198"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7" name="Rechthoek 6"/>
          <p:cNvSpPr/>
          <p:nvPr/>
        </p:nvSpPr>
        <p:spPr>
          <a:xfrm>
            <a:off x="2286000" y="836712"/>
            <a:ext cx="4572000" cy="4524315"/>
          </a:xfrm>
          <a:prstGeom prst="rect">
            <a:avLst/>
          </a:prstGeom>
        </p:spPr>
        <p:txBody>
          <a:bodyPr wrap="square">
            <a:spAutoFit/>
          </a:bodyPr>
          <a:lstStyle/>
          <a:p>
            <a:endParaRPr lang="nl-NL" dirty="0" smtClean="0"/>
          </a:p>
          <a:p>
            <a:r>
              <a:rPr lang="nl-NL" b="1" dirty="0" smtClean="0"/>
              <a:t>Hoe?</a:t>
            </a:r>
          </a:p>
          <a:p>
            <a:endParaRPr lang="nl-NL" b="1" dirty="0" smtClean="0"/>
          </a:p>
          <a:p>
            <a:r>
              <a:rPr lang="nl-NL" b="1" dirty="0" smtClean="0"/>
              <a:t>Didactisch voorbeeld 1: </a:t>
            </a:r>
          </a:p>
          <a:p>
            <a:r>
              <a:rPr lang="nl-NL" b="1" dirty="0" smtClean="0"/>
              <a:t>Leerling als expert</a:t>
            </a:r>
            <a:br>
              <a:rPr lang="nl-NL" b="1" dirty="0" smtClean="0"/>
            </a:br>
            <a:endParaRPr lang="nl-NL" b="1" dirty="0" smtClean="0"/>
          </a:p>
          <a:p>
            <a:r>
              <a:rPr lang="nl-NL" dirty="0" smtClean="0"/>
              <a:t>In een expertles krijgen leerlingen een opdracht die ze voor zichzelf uitwerken. Daarna gaan ze in een expertgroepje samen het ideale antwoord formuleren om dat vervolgens weer aan een ander groepje uit te leggen.</a:t>
            </a:r>
          </a:p>
          <a:p>
            <a:endParaRPr lang="nl-NL" dirty="0" smtClean="0"/>
          </a:p>
          <a:p>
            <a:endParaRPr lang="nl-NL" dirty="0" smtClean="0"/>
          </a:p>
          <a:p>
            <a:r>
              <a:rPr lang="nl-NL" dirty="0" smtClean="0"/>
              <a:t>Leerlingen leren op een gevarieerde en actieve manier samenwerken en leren.</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523220"/>
          </a:xfrm>
          <a:prstGeom prst="rect">
            <a:avLst/>
          </a:prstGeom>
          <a:noFill/>
          <a:ln w="9525">
            <a:noFill/>
            <a:miter lim="800000"/>
            <a:headEnd/>
            <a:tailEnd/>
          </a:ln>
        </p:spPr>
        <p:txBody>
          <a:bodyPr>
            <a:spAutoFit/>
          </a:bodyPr>
          <a:lstStyle/>
          <a:p>
            <a:pPr algn="ctr">
              <a:defRPr/>
            </a:pPr>
            <a:r>
              <a:rPr lang="nl-NL" sz="2800" dirty="0" smtClean="0">
                <a:solidFill>
                  <a:schemeClr val="accent6">
                    <a:lumMod val="75000"/>
                  </a:schemeClr>
                </a:solidFill>
                <a:latin typeface="Arial Black" pitchFamily="-112" charset="0"/>
              </a:rPr>
              <a:t>Experiment </a:t>
            </a:r>
            <a:r>
              <a:rPr lang="nl-NL" sz="2800" dirty="0">
                <a:solidFill>
                  <a:schemeClr val="accent6">
                    <a:lumMod val="75000"/>
                  </a:schemeClr>
                </a:solidFill>
                <a:latin typeface="Arial Black" pitchFamily="-112" charset="0"/>
              </a:rPr>
              <a:t>Stedelijk Lyceum Enschede</a:t>
            </a:r>
          </a:p>
        </p:txBody>
      </p:sp>
      <p:sp>
        <p:nvSpPr>
          <p:cNvPr id="8" name="Rechthoek 7"/>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9220"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9221"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7" name="Tekstvak 6"/>
          <p:cNvSpPr txBox="1">
            <a:spLocks noChangeArrowheads="1"/>
          </p:cNvSpPr>
          <p:nvPr/>
        </p:nvSpPr>
        <p:spPr bwMode="auto">
          <a:xfrm>
            <a:off x="735013" y="2062163"/>
            <a:ext cx="8408987" cy="615553"/>
          </a:xfrm>
          <a:prstGeom prst="rect">
            <a:avLst/>
          </a:prstGeom>
          <a:noFill/>
          <a:ln w="9525">
            <a:noFill/>
            <a:miter lim="800000"/>
            <a:headEnd/>
            <a:tailEnd/>
          </a:ln>
        </p:spPr>
        <p:txBody>
          <a:bodyPr>
            <a:spAutoFit/>
          </a:bodyPr>
          <a:lstStyle/>
          <a:p>
            <a:pPr>
              <a:defRPr/>
            </a:pPr>
            <a:endParaRPr lang="nl-NL" sz="1400" dirty="0">
              <a:solidFill>
                <a:schemeClr val="tx1">
                  <a:lumMod val="75000"/>
                  <a:lumOff val="25000"/>
                </a:schemeClr>
              </a:solidFill>
              <a:latin typeface="Arial Black" pitchFamily="-112" charset="0"/>
            </a:endParaRPr>
          </a:p>
          <a:p>
            <a:pPr>
              <a:defRPr/>
            </a:pPr>
            <a:endParaRPr lang="nl-NL" sz="2000" dirty="0">
              <a:solidFill>
                <a:schemeClr val="tx1">
                  <a:lumMod val="75000"/>
                  <a:lumOff val="25000"/>
                </a:schemeClr>
              </a:solidFill>
              <a:latin typeface="Arial Black" pitchFamily="-112" charset="0"/>
            </a:endParaRPr>
          </a:p>
        </p:txBody>
      </p:sp>
      <p:sp>
        <p:nvSpPr>
          <p:cNvPr id="9" name="Rechthoek 8"/>
          <p:cNvSpPr/>
          <p:nvPr/>
        </p:nvSpPr>
        <p:spPr>
          <a:xfrm>
            <a:off x="2771800" y="836712"/>
            <a:ext cx="3595921" cy="369332"/>
          </a:xfrm>
          <a:prstGeom prst="rect">
            <a:avLst/>
          </a:prstGeom>
        </p:spPr>
        <p:txBody>
          <a:bodyPr wrap="square">
            <a:spAutoFit/>
          </a:bodyPr>
          <a:lstStyle/>
          <a:p>
            <a:r>
              <a:rPr lang="nl-NL" dirty="0" smtClean="0">
                <a:hlinkClick r:id="rId5"/>
              </a:rPr>
              <a:t>http://www.leraar24.nl/video/2327</a:t>
            </a:r>
            <a:endParaRPr lang="nl-NL" dirty="0"/>
          </a:p>
        </p:txBody>
      </p:sp>
      <p:pic>
        <p:nvPicPr>
          <p:cNvPr id="2050" name="Picture 2"/>
          <p:cNvPicPr>
            <a:picLocks noChangeAspect="1" noChangeArrowheads="1"/>
          </p:cNvPicPr>
          <p:nvPr/>
        </p:nvPicPr>
        <p:blipFill>
          <a:blip r:embed="rId6" cstate="print"/>
          <a:srcRect/>
          <a:stretch>
            <a:fillRect/>
          </a:stretch>
        </p:blipFill>
        <p:spPr bwMode="auto">
          <a:xfrm>
            <a:off x="2419350" y="2052638"/>
            <a:ext cx="4305300" cy="2752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kstvak 18"/>
          <p:cNvSpPr txBox="1">
            <a:spLocks noChangeArrowheads="1"/>
          </p:cNvSpPr>
          <p:nvPr/>
        </p:nvSpPr>
        <p:spPr bwMode="auto">
          <a:xfrm>
            <a:off x="111125" y="142875"/>
            <a:ext cx="8893175" cy="523220"/>
          </a:xfrm>
          <a:prstGeom prst="rect">
            <a:avLst/>
          </a:prstGeom>
          <a:noFill/>
          <a:ln w="9525">
            <a:noFill/>
            <a:miter lim="800000"/>
            <a:headEnd/>
            <a:tailEnd/>
          </a:ln>
        </p:spPr>
        <p:txBody>
          <a:bodyPr>
            <a:spAutoFit/>
          </a:bodyPr>
          <a:lstStyle/>
          <a:p>
            <a:pPr algn="ctr">
              <a:defRPr/>
            </a:pPr>
            <a:r>
              <a:rPr lang="nl-NL" sz="2800" dirty="0" smtClean="0">
                <a:solidFill>
                  <a:schemeClr val="accent6">
                    <a:lumMod val="75000"/>
                  </a:schemeClr>
                </a:solidFill>
                <a:latin typeface="Arial Black" pitchFamily="-112" charset="0"/>
              </a:rPr>
              <a:t>Experiment </a:t>
            </a:r>
            <a:r>
              <a:rPr lang="nl-NL" sz="2800" dirty="0">
                <a:solidFill>
                  <a:schemeClr val="accent6">
                    <a:lumMod val="75000"/>
                  </a:schemeClr>
                </a:solidFill>
                <a:latin typeface="Arial Black" pitchFamily="-112" charset="0"/>
              </a:rPr>
              <a:t>Stedelijk Lyceum Enschede</a:t>
            </a:r>
          </a:p>
        </p:txBody>
      </p:sp>
      <p:sp>
        <p:nvSpPr>
          <p:cNvPr id="8" name="Rechthoek 7"/>
          <p:cNvSpPr/>
          <p:nvPr/>
        </p:nvSpPr>
        <p:spPr>
          <a:xfrm>
            <a:off x="0" y="6165850"/>
            <a:ext cx="9139238" cy="692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pic>
        <p:nvPicPr>
          <p:cNvPr id="11268" name="Picture 2" descr="BBlogovrij"/>
          <p:cNvPicPr>
            <a:picLocks noChangeAspect="1" noChangeArrowheads="1"/>
          </p:cNvPicPr>
          <p:nvPr/>
        </p:nvPicPr>
        <p:blipFill>
          <a:blip r:embed="rId3" cstate="print"/>
          <a:srcRect/>
          <a:stretch>
            <a:fillRect/>
          </a:stretch>
        </p:blipFill>
        <p:spPr bwMode="auto">
          <a:xfrm>
            <a:off x="179388" y="6215063"/>
            <a:ext cx="642937" cy="642937"/>
          </a:xfrm>
          <a:prstGeom prst="rect">
            <a:avLst/>
          </a:prstGeom>
          <a:noFill/>
          <a:ln w="9525">
            <a:noFill/>
            <a:miter lim="800000"/>
            <a:headEnd/>
            <a:tailEnd/>
          </a:ln>
        </p:spPr>
      </p:pic>
      <p:pic>
        <p:nvPicPr>
          <p:cNvPr id="11269" name="Picture 4"/>
          <p:cNvPicPr>
            <a:picLocks noChangeAspect="1" noChangeArrowheads="1"/>
          </p:cNvPicPr>
          <p:nvPr/>
        </p:nvPicPr>
        <p:blipFill>
          <a:blip r:embed="rId4" cstate="print"/>
          <a:srcRect/>
          <a:stretch>
            <a:fillRect/>
          </a:stretch>
        </p:blipFill>
        <p:spPr bwMode="auto">
          <a:xfrm>
            <a:off x="6656388" y="6192838"/>
            <a:ext cx="2446337" cy="647700"/>
          </a:xfrm>
          <a:prstGeom prst="rect">
            <a:avLst/>
          </a:prstGeom>
          <a:noFill/>
          <a:ln w="9525">
            <a:noFill/>
            <a:miter lim="800000"/>
            <a:headEnd/>
            <a:tailEnd/>
          </a:ln>
        </p:spPr>
      </p:pic>
      <p:sp>
        <p:nvSpPr>
          <p:cNvPr id="7" name="Tekstvak 6"/>
          <p:cNvSpPr txBox="1">
            <a:spLocks noChangeArrowheads="1"/>
          </p:cNvSpPr>
          <p:nvPr/>
        </p:nvSpPr>
        <p:spPr bwMode="auto">
          <a:xfrm>
            <a:off x="735013" y="2071688"/>
            <a:ext cx="8408987" cy="830997"/>
          </a:xfrm>
          <a:prstGeom prst="rect">
            <a:avLst/>
          </a:prstGeom>
          <a:noFill/>
          <a:ln w="9525">
            <a:noFill/>
            <a:miter lim="800000"/>
            <a:headEnd/>
            <a:tailEnd/>
          </a:ln>
        </p:spPr>
        <p:txBody>
          <a:bodyPr>
            <a:spAutoFit/>
          </a:bodyPr>
          <a:lstStyle/>
          <a:p>
            <a:pPr>
              <a:defRPr/>
            </a:pPr>
            <a:endParaRPr lang="nl-NL" sz="1400" dirty="0">
              <a:solidFill>
                <a:schemeClr val="tx1">
                  <a:lumMod val="75000"/>
                  <a:lumOff val="25000"/>
                </a:schemeClr>
              </a:solidFill>
              <a:latin typeface="Arial Black" pitchFamily="-112" charset="0"/>
            </a:endParaRPr>
          </a:p>
          <a:p>
            <a:pPr>
              <a:defRPr/>
            </a:pPr>
            <a:endParaRPr lang="nl-NL" sz="1400" dirty="0">
              <a:solidFill>
                <a:schemeClr val="tx1">
                  <a:lumMod val="75000"/>
                  <a:lumOff val="25000"/>
                </a:schemeClr>
              </a:solidFill>
              <a:latin typeface="Arial Black" pitchFamily="-112" charset="0"/>
            </a:endParaRPr>
          </a:p>
          <a:p>
            <a:pPr>
              <a:defRPr/>
            </a:pPr>
            <a:endParaRPr lang="nl-NL" sz="2000" dirty="0">
              <a:solidFill>
                <a:schemeClr val="tx1">
                  <a:lumMod val="75000"/>
                  <a:lumOff val="25000"/>
                </a:schemeClr>
              </a:solidFill>
              <a:latin typeface="Arial Black" pitchFamily="-112" charset="0"/>
            </a:endParaRPr>
          </a:p>
        </p:txBody>
      </p:sp>
      <p:sp>
        <p:nvSpPr>
          <p:cNvPr id="9" name="Rechthoek 8"/>
          <p:cNvSpPr/>
          <p:nvPr/>
        </p:nvSpPr>
        <p:spPr>
          <a:xfrm>
            <a:off x="2286000" y="692697"/>
            <a:ext cx="4572000" cy="5078313"/>
          </a:xfrm>
          <a:prstGeom prst="rect">
            <a:avLst/>
          </a:prstGeom>
        </p:spPr>
        <p:txBody>
          <a:bodyPr wrap="square">
            <a:spAutoFit/>
          </a:bodyPr>
          <a:lstStyle/>
          <a:p>
            <a:r>
              <a:rPr lang="nl-NL" b="1" dirty="0" smtClean="0"/>
              <a:t>Hoe?</a:t>
            </a:r>
          </a:p>
          <a:p>
            <a:endParaRPr lang="nl-NL" b="1" dirty="0" smtClean="0"/>
          </a:p>
          <a:p>
            <a:r>
              <a:rPr lang="nl-NL" b="1" dirty="0" smtClean="0"/>
              <a:t>Didactisch voorbeeld 2:</a:t>
            </a:r>
          </a:p>
          <a:p>
            <a:endParaRPr lang="nl-NL" b="1" dirty="0" smtClean="0"/>
          </a:p>
          <a:p>
            <a:r>
              <a:rPr lang="nl-NL" b="1" dirty="0" err="1" smtClean="0"/>
              <a:t>Stationenlernen</a:t>
            </a:r>
            <a:r>
              <a:rPr lang="nl-NL" b="1" dirty="0" smtClean="0"/>
              <a:t>. </a:t>
            </a:r>
          </a:p>
          <a:p>
            <a:endParaRPr lang="nl-NL" b="1" dirty="0" smtClean="0"/>
          </a:p>
          <a:p>
            <a:r>
              <a:rPr lang="nl-NL" dirty="0" smtClean="0"/>
              <a:t>Meer ruimte voor leerlingen en minder stress voor leraren. </a:t>
            </a:r>
          </a:p>
          <a:p>
            <a:endParaRPr lang="nl-NL" b="1" dirty="0" smtClean="0"/>
          </a:p>
          <a:p>
            <a:r>
              <a:rPr lang="nl-NL" dirty="0" smtClean="0"/>
              <a:t>Bij het </a:t>
            </a:r>
            <a:r>
              <a:rPr lang="nl-NL" dirty="0" err="1" smtClean="0"/>
              <a:t>Stationenlernen</a:t>
            </a:r>
            <a:r>
              <a:rPr lang="nl-NL" dirty="0" smtClean="0"/>
              <a:t> ontvangt iedere groep leerlingen een werkbriefje. Op dit briefje staan de verschillende leereilanden vermeld. De leerlingen maken een keuze uit de te bezoeken leereilanden en lopen deze langs. </a:t>
            </a:r>
            <a:br>
              <a:rPr lang="nl-NL" dirty="0" smtClean="0"/>
            </a:br>
            <a:r>
              <a:rPr lang="nl-NL" dirty="0" smtClean="0"/>
              <a:t>Op de eilanden ligt het lesmateriaal. De leerlingen controleren de resultaten zelf en vinken de opdracht op het werkbriefje af.</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7" grpId="0"/>
    </p:bld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26626</TotalTime>
  <Words>326</Words>
  <Application>Microsoft Office PowerPoint</Application>
  <PresentationFormat>Diavoorstelling (4:3)</PresentationFormat>
  <Paragraphs>129</Paragraphs>
  <Slides>12</Slides>
  <Notes>12</Notes>
  <HiddenSlides>0</HiddenSlides>
  <MMClips>0</MMClips>
  <ScaleCrop>false</ScaleCrop>
  <HeadingPairs>
    <vt:vector size="4" baseType="variant">
      <vt:variant>
        <vt:lpstr>Thema</vt:lpstr>
      </vt:variant>
      <vt:variant>
        <vt:i4>1</vt:i4>
      </vt:variant>
      <vt:variant>
        <vt:lpstr>Diatitels</vt:lpstr>
      </vt:variant>
      <vt:variant>
        <vt:i4>12</vt:i4>
      </vt:variant>
    </vt:vector>
  </HeadingPairs>
  <TitlesOfParts>
    <vt:vector size="13" baseType="lpstr">
      <vt:lpstr>Office-thema</vt:lpstr>
      <vt:lpstr>Dia 1</vt:lpstr>
      <vt:lpstr>Dia 2</vt:lpstr>
      <vt:lpstr>Dia 3</vt:lpstr>
      <vt:lpstr>Dia 4</vt:lpstr>
      <vt:lpstr>Dia 5</vt:lpstr>
      <vt:lpstr>Dia 6</vt:lpstr>
      <vt:lpstr>Dia 7</vt:lpstr>
      <vt:lpstr>Dia 8</vt:lpstr>
      <vt:lpstr>Dia 9</vt:lpstr>
      <vt:lpstr>Dia 10</vt:lpstr>
      <vt:lpstr>Dia 11</vt:lpstr>
      <vt:lpstr>Dia 12</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Ferd</dc:creator>
  <cp:lastModifiedBy>Ria</cp:lastModifiedBy>
  <cp:revision>82</cp:revision>
  <dcterms:created xsi:type="dcterms:W3CDTF">2009-07-02T06:18:52Z</dcterms:created>
  <dcterms:modified xsi:type="dcterms:W3CDTF">2011-05-31T07:36:50Z</dcterms:modified>
</cp:coreProperties>
</file>